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80" r:id="rId4"/>
  </p:sldMasterIdLst>
  <p:notesMasterIdLst>
    <p:notesMasterId r:id="rId9"/>
  </p:notesMasterIdLst>
  <p:sldIdLst>
    <p:sldId id="603" r:id="rId5"/>
    <p:sldId id="604" r:id="rId6"/>
    <p:sldId id="473" r:id="rId7"/>
    <p:sldId id="298" r:id="rId8"/>
    <p:sldId id="549" r:id="rId10"/>
    <p:sldId id="525" r:id="rId11"/>
    <p:sldId id="476" r:id="rId12"/>
    <p:sldId id="477" r:id="rId13"/>
    <p:sldId id="528" r:id="rId14"/>
    <p:sldId id="527" r:id="rId15"/>
    <p:sldId id="572" r:id="rId16"/>
    <p:sldId id="481" r:id="rId17"/>
    <p:sldId id="540" r:id="rId18"/>
    <p:sldId id="591" r:id="rId19"/>
    <p:sldId id="483" r:id="rId20"/>
    <p:sldId id="553" r:id="rId21"/>
    <p:sldId id="484" r:id="rId22"/>
    <p:sldId id="573" r:id="rId23"/>
    <p:sldId id="550" r:id="rId24"/>
    <p:sldId id="585" r:id="rId25"/>
    <p:sldId id="586" r:id="rId26"/>
    <p:sldId id="590" r:id="rId27"/>
    <p:sldId id="515" r:id="rId28"/>
    <p:sldId id="486" r:id="rId29"/>
    <p:sldId id="487" r:id="rId30"/>
  </p:sldIdLst>
  <p:sldSz cx="9144000" cy="6858000" type="screen4x3"/>
  <p:notesSz cx="6797675" cy="9928225"/>
  <p:defaultTextStyle>
    <a:defPPr>
      <a:defRPr lang="zh-CN"/>
    </a:defPPr>
    <a:lvl1pPr marL="0" algn="l" defTabSz="1381760" rtl="0" eaLnBrk="1" latinLnBrk="0" hangingPunct="1">
      <a:defRPr sz="2720" kern="1200">
        <a:solidFill>
          <a:schemeClr val="tx1"/>
        </a:solidFill>
        <a:latin typeface="+mn-lt"/>
        <a:ea typeface="+mn-ea"/>
        <a:cs typeface="+mn-cs"/>
      </a:defRPr>
    </a:lvl1pPr>
    <a:lvl2pPr marL="690880" algn="l" defTabSz="1381760" rtl="0" eaLnBrk="1" latinLnBrk="0" hangingPunct="1">
      <a:defRPr sz="2720" kern="1200">
        <a:solidFill>
          <a:schemeClr val="tx1"/>
        </a:solidFill>
        <a:latin typeface="+mn-lt"/>
        <a:ea typeface="+mn-ea"/>
        <a:cs typeface="+mn-cs"/>
      </a:defRPr>
    </a:lvl2pPr>
    <a:lvl3pPr marL="1381760" algn="l" defTabSz="1381760" rtl="0" eaLnBrk="1" latinLnBrk="0" hangingPunct="1">
      <a:defRPr sz="2720" kern="1200">
        <a:solidFill>
          <a:schemeClr val="tx1"/>
        </a:solidFill>
        <a:latin typeface="+mn-lt"/>
        <a:ea typeface="+mn-ea"/>
        <a:cs typeface="+mn-cs"/>
      </a:defRPr>
    </a:lvl3pPr>
    <a:lvl4pPr marL="2073275" algn="l" defTabSz="1381760" rtl="0" eaLnBrk="1" latinLnBrk="0" hangingPunct="1">
      <a:defRPr sz="2720" kern="1200">
        <a:solidFill>
          <a:schemeClr val="tx1"/>
        </a:solidFill>
        <a:latin typeface="+mn-lt"/>
        <a:ea typeface="+mn-ea"/>
        <a:cs typeface="+mn-cs"/>
      </a:defRPr>
    </a:lvl4pPr>
    <a:lvl5pPr marL="2764155" algn="l" defTabSz="1381760" rtl="0" eaLnBrk="1" latinLnBrk="0" hangingPunct="1">
      <a:defRPr sz="2720" kern="1200">
        <a:solidFill>
          <a:schemeClr val="tx1"/>
        </a:solidFill>
        <a:latin typeface="+mn-lt"/>
        <a:ea typeface="+mn-ea"/>
        <a:cs typeface="+mn-cs"/>
      </a:defRPr>
    </a:lvl5pPr>
    <a:lvl6pPr marL="3455035" algn="l" defTabSz="1381760" rtl="0" eaLnBrk="1" latinLnBrk="0" hangingPunct="1">
      <a:defRPr sz="2720" kern="1200">
        <a:solidFill>
          <a:schemeClr val="tx1"/>
        </a:solidFill>
        <a:latin typeface="+mn-lt"/>
        <a:ea typeface="+mn-ea"/>
        <a:cs typeface="+mn-cs"/>
      </a:defRPr>
    </a:lvl6pPr>
    <a:lvl7pPr marL="4145915" algn="l" defTabSz="1381760" rtl="0" eaLnBrk="1" latinLnBrk="0" hangingPunct="1">
      <a:defRPr sz="2720" kern="1200">
        <a:solidFill>
          <a:schemeClr val="tx1"/>
        </a:solidFill>
        <a:latin typeface="+mn-lt"/>
        <a:ea typeface="+mn-ea"/>
        <a:cs typeface="+mn-cs"/>
      </a:defRPr>
    </a:lvl7pPr>
    <a:lvl8pPr marL="4836795" algn="l" defTabSz="1381760" rtl="0" eaLnBrk="1" latinLnBrk="0" hangingPunct="1">
      <a:defRPr sz="2720" kern="1200">
        <a:solidFill>
          <a:schemeClr val="tx1"/>
        </a:solidFill>
        <a:latin typeface="+mn-lt"/>
        <a:ea typeface="+mn-ea"/>
        <a:cs typeface="+mn-cs"/>
      </a:defRPr>
    </a:lvl8pPr>
    <a:lvl9pPr marL="5527675" algn="l" defTabSz="1381760" rtl="0" eaLnBrk="1" latinLnBrk="0" hangingPunct="1">
      <a:defRPr sz="272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 佳元" initials="刘"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55FCF"/>
    <a:srgbClr val="63A437"/>
    <a:srgbClr val="6EB141"/>
    <a:srgbClr val="87BF61"/>
    <a:srgbClr val="94C674"/>
    <a:srgbClr val="6FC665"/>
    <a:srgbClr val="57C45B"/>
    <a:srgbClr val="A9D18E"/>
    <a:srgbClr val="ED7D31"/>
    <a:srgbClr val="9294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93" autoAdjust="0"/>
    <p:restoredTop sz="91693" autoAdjust="0"/>
  </p:normalViewPr>
  <p:slideViewPr>
    <p:cSldViewPr snapToGrid="0">
      <p:cViewPr varScale="1">
        <p:scale>
          <a:sx n="76" d="100"/>
          <a:sy n="76" d="100"/>
        </p:scale>
        <p:origin x="936" y="216"/>
      </p:cViewPr>
      <p:guideLst>
        <p:guide orient="horz" pos="2180"/>
        <p:guide pos="286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4" Type="http://schemas.openxmlformats.org/officeDocument/2006/relationships/commentAuthors" Target="commentAuthors.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76569784743577"/>
          <c:y val="0.0810341698485383"/>
          <c:w val="0.95635353635552"/>
          <c:h val="0.868691004207893"/>
        </c:manualLayout>
      </c:layout>
      <c:barChart>
        <c:barDir val="col"/>
        <c:grouping val="clustered"/>
        <c:varyColors val="0"/>
        <c:ser>
          <c:idx val="0"/>
          <c:order val="0"/>
          <c:tx>
            <c:strRef>
              <c:f>Sheet1!$B$1</c:f>
              <c:strCache>
                <c:ptCount val="1"/>
                <c:pt idx="0">
                  <c:v>平均水平</c:v>
                </c:pt>
              </c:strCache>
            </c:strRef>
          </c:tx>
          <c:spPr>
            <a:solidFill>
              <a:schemeClr val="accent2"/>
            </a:solidFill>
            <a:ln>
              <a:noFill/>
            </a:ln>
            <a:effectLst/>
          </c:spPr>
          <c:invertIfNegative val="0"/>
          <c:dLbls>
            <c:delete val="1"/>
          </c:dLbls>
          <c:cat>
            <c:strRef>
              <c:f>Sheet1!$A$2:$A$3</c:f>
              <c:strCache>
                <c:ptCount val="2"/>
                <c:pt idx="0">
                  <c:v>建设速度</c:v>
                </c:pt>
                <c:pt idx="1">
                  <c:v>建设投资</c:v>
                </c:pt>
              </c:strCache>
            </c:strRef>
          </c:cat>
          <c:val>
            <c:numRef>
              <c:f>Sheet1!$B$2:$B$3</c:f>
              <c:numCache>
                <c:formatCode>General</c:formatCode>
                <c:ptCount val="2"/>
                <c:pt idx="0">
                  <c:v>2</c:v>
                </c:pt>
                <c:pt idx="1">
                  <c:v>4</c:v>
                </c:pt>
              </c:numCache>
            </c:numRef>
          </c:val>
        </c:ser>
        <c:ser>
          <c:idx val="1"/>
          <c:order val="1"/>
          <c:tx>
            <c:strRef>
              <c:f>Sheet1!$C$1</c:f>
              <c:strCache>
                <c:ptCount val="1"/>
                <c:pt idx="0">
                  <c:v>大禹公司</c:v>
                </c:pt>
              </c:strCache>
            </c:strRef>
          </c:tx>
          <c:spPr>
            <a:solidFill>
              <a:schemeClr val="accent6"/>
            </a:solidFill>
            <a:ln>
              <a:noFill/>
            </a:ln>
            <a:effectLst/>
          </c:spPr>
          <c:invertIfNegative val="0"/>
          <c:dLbls>
            <c:delete val="1"/>
          </c:dLbls>
          <c:cat>
            <c:strRef>
              <c:f>Sheet1!$A$2:$A$3</c:f>
              <c:strCache>
                <c:ptCount val="2"/>
                <c:pt idx="0">
                  <c:v>建设速度</c:v>
                </c:pt>
                <c:pt idx="1">
                  <c:v>建设投资</c:v>
                </c:pt>
              </c:strCache>
            </c:strRef>
          </c:cat>
          <c:val>
            <c:numRef>
              <c:f>Sheet1!$C$2:$C$3</c:f>
              <c:numCache>
                <c:formatCode>General</c:formatCode>
                <c:ptCount val="2"/>
                <c:pt idx="0">
                  <c:v>4</c:v>
                </c:pt>
                <c:pt idx="1">
                  <c:v>3</c:v>
                </c:pt>
              </c:numCache>
            </c:numRef>
          </c:val>
        </c:ser>
        <c:dLbls>
          <c:showLegendKey val="0"/>
          <c:showVal val="0"/>
          <c:showCatName val="0"/>
          <c:showSerName val="0"/>
          <c:showPercent val="0"/>
          <c:showBubbleSize val="0"/>
        </c:dLbls>
        <c:gapWidth val="219"/>
        <c:overlap val="-27"/>
        <c:axId val="585996456"/>
        <c:axId val="173230571"/>
      </c:barChart>
      <c:catAx>
        <c:axId val="585996456"/>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2000" b="1" i="0" u="none" strike="noStrike" kern="1200" baseline="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黑体" panose="02010609060101010101" pitchFamily="49" charset="-122"/>
              </a:defRPr>
            </a:pPr>
          </a:p>
        </c:txPr>
        <c:crossAx val="173230571"/>
        <c:crosses val="autoZero"/>
        <c:auto val="1"/>
        <c:lblAlgn val="ctr"/>
        <c:lblOffset val="100"/>
        <c:noMultiLvlLbl val="0"/>
      </c:catAx>
      <c:valAx>
        <c:axId val="173230571"/>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85996456"/>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2000" b="1" i="0" u="none" strike="noStrike" kern="1200" baseline="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黑体" panose="02010609060101010101" pitchFamily="49" charset="-122"/>
              </a:defRPr>
            </a:pPr>
          </a:p>
        </c:txPr>
      </c:legendEntry>
      <c:legendEntry>
        <c:idx val="1"/>
        <c:txPr>
          <a:bodyPr rot="0" spcFirstLastPara="0" vertOverflow="ellipsis" vert="horz" wrap="square" anchor="ctr" anchorCtr="1"/>
          <a:lstStyle/>
          <a:p>
            <a:pPr>
              <a:defRPr lang="zh-CN" sz="2000" b="1" i="0" u="none" strike="noStrike" kern="1200" baseline="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黑体" panose="02010609060101010101" pitchFamily="49" charset="-122"/>
              </a:defRPr>
            </a:pPr>
          </a:p>
        </c:txPr>
      </c:legendEntry>
      <c:layout>
        <c:manualLayout>
          <c:xMode val="edge"/>
          <c:yMode val="edge"/>
          <c:x val="0.253753787712253"/>
          <c:y val="0.037369196924356"/>
          <c:w val="0.501453657402024"/>
          <c:h val="0.05164265129683"/>
        </c:manualLayout>
      </c:layout>
      <c:overlay val="0"/>
      <c:spPr>
        <a:noFill/>
        <a:ln>
          <a:noFill/>
        </a:ln>
        <a:effectLst/>
      </c:spPr>
      <c:txPr>
        <a:bodyPr rot="0" spcFirstLastPara="0" vertOverflow="ellipsis" vert="horz" wrap="square" anchor="ctr" anchorCtr="1"/>
        <a:lstStyle/>
        <a:p>
          <a:pPr>
            <a:defRPr lang="zh-CN" sz="2000" b="1" i="0" u="none" strike="noStrike" kern="1200" baseline="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黑体" panose="02010609060101010101" pitchFamily="49" charset="-122"/>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4#1">
  <dgm:title val=""/>
  <dgm:desc val=""/>
  <dgm:catLst>
    <dgm:cat type="accent6" pri="11400"/>
  </dgm:catLst>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0">
    <dgm:fillClrLst meth="cycle">
      <a:schemeClr val="accent6">
        <a:shade val="60000"/>
      </a:schemeClr>
    </dgm:fillClrLst>
    <dgm:linClrLst meth="repeat">
      <a:schemeClr val="lt1"/>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895278D-A1D7-4533-9E6D-202E3F4E372F}" type="doc">
      <dgm:prSet loTypeId="urn:microsoft.com/office/officeart/2005/8/layout/cycle3#1" loCatId="cycle" qsTypeId="urn:microsoft.com/office/officeart/2005/8/quickstyle/3d4#1" qsCatId="3D" csTypeId="urn:microsoft.com/office/officeart/2005/8/colors/accent6_4#1" csCatId="accent6" phldr="1"/>
      <dgm:spPr/>
      <dgm:t>
        <a:bodyPr/>
        <a:lstStyle/>
        <a:p>
          <a:endParaRPr lang="zh-CN" altLang="en-US"/>
        </a:p>
      </dgm:t>
    </dgm:pt>
    <dgm:pt modelId="{5200957E-2500-4F35-8C27-846B19F56547}">
      <dgm:prSet phldrT="[文本]" phldr="0" custT="1"/>
      <dgm:spPr/>
      <dgm:t>
        <a:bodyPr vert="horz" wrap="square"/>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大禹农业</a:t>
          </a:r>
          <a:r>
            <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天下水</a:t>
          </a: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dgm:t>
    </dgm:pt>
    <dgm:pt modelId="{CC4E38C0-EF23-44B2-94B9-002D078DA114}" cxnId="{BC9CD576-CF9D-4391-80A4-3BE4EE0F3B20}" type="par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7C555805-9248-403B-A679-DD7504765543}" cxnId="{BC9CD576-CF9D-4391-80A4-3BE4EE0F3B20}" type="sib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8AC8D26A-5038-4E51-9BB3-103972979157}">
      <dgm:prSet phldrT="[文本]" phldr="0" custT="1"/>
      <dgm:spPr/>
      <dgm:t>
        <a:bodyPr vert="horz" wrap="square"/>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大禹研究院</a:t>
          </a:r>
          <a:r>
            <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问水</a:t>
          </a: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dgm:t>
    </dgm:pt>
    <dgm:pt modelId="{AAD42BD4-060F-47A8-AE33-DD900A7823BF}" cxnId="{82D04C51-9FA7-4901-93B7-E07A2BBDFCBF}" type="par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03AA04A6-FB97-488E-B13E-5C6D3771CD4F}" cxnId="{82D04C51-9FA7-4901-93B7-E07A2BBDFCBF}" type="sib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7DB6C2B0-8351-410F-A0F8-F33AB5D46F0E}">
      <dgm:prSet phldrT="[文本]" phldr="0" custT="1"/>
      <dgm:spPr/>
      <dgm:t>
        <a:bodyPr vert="horz" wrap="square"/>
        <a:p>
          <a:pPr>
            <a:lnSpc>
              <a:spcPct val="80000"/>
            </a:lnSpc>
            <a:spcBef>
              <a:spcPts val="0"/>
            </a:spcBef>
            <a:spcAft>
              <a:spcPts val="0"/>
            </a:spcAft>
          </a:pPr>
          <a:r>
            <a:rPr lang="zh-CN" altLang="en-US" sz="12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大禹资本集团</a:t>
          </a:r>
          <a:r>
            <a:rPr lang="en-US" altLang="zh-CN" sz="12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en-US" altLang="zh-CN" sz="12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a:lnSpc>
              <a:spcPct val="80000"/>
            </a:lnSpc>
            <a:spcBef>
              <a:spcPts val="0"/>
            </a:spcBef>
            <a:spcAft>
              <a:spcPts val="0"/>
            </a:spcAft>
          </a:pPr>
          <a:r>
            <a:rPr lang="zh-CN" altLang="en-US" sz="12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汇水</a:t>
          </a:r>
          <a:r>
            <a:rPr lang="zh-CN" altLang="en-US" sz="12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zh-CN" altLang="en-US" sz="12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dgm:t>
    </dgm:pt>
    <dgm:pt modelId="{6DA1D6FA-D76D-479E-BFC6-DD02E1D55F29}" cxnId="{82BAE314-840E-43D0-8138-122BFBF8C223}" type="par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A3FC0491-52DF-4F28-8FFF-D392DC947499}" cxnId="{82BAE314-840E-43D0-8138-122BFBF8C223}" type="sib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5344D909-DF71-4193-9177-C4703F4617B2}">
      <dgm:prSet phldrT="[文本]" phldr="0" custT="1"/>
      <dgm:spPr/>
      <dgm:t>
        <a:bodyPr vert="horz" wrap="square"/>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a:t>
          </a: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设计集团</a:t>
          </a:r>
          <a:r>
            <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绘水</a:t>
          </a: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dgm:t>
    </dgm:pt>
    <dgm:pt modelId="{AECC1592-100A-4370-A504-88299282C091}" cxnId="{B40A43AB-78EB-4B66-97B8-E7E18E218024}" type="par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B2032D8F-EAF7-4DBA-A5C3-68BB53D15F98}" cxnId="{B40A43AB-78EB-4B66-97B8-E7E18E218024}" type="sib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F431E9A9-2057-46FE-8CCD-D64B72393D33}">
      <dgm:prSet phldrT="[文本]" phldr="0" custT="1"/>
      <dgm:spPr/>
      <dgm:t>
        <a:bodyPr vert="horz" wrap="square"/>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大禹工程</a:t>
          </a:r>
          <a:r>
            <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治水</a:t>
          </a: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dgm:t>
    </dgm:pt>
    <dgm:pt modelId="{78D884D7-E5B5-4F57-B014-864EACE11678}" cxnId="{2D83F3FB-D306-4100-8493-F78919D56B46}" type="par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0090438A-C35A-408C-BF8E-4FC61FD5259F}" cxnId="{2D83F3FB-D306-4100-8493-F78919D56B46}" type="sib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3F809334-23D7-462C-8B96-561DA446EA3E}">
      <dgm:prSet phldrT="[文本]" phldr="0" custT="1"/>
      <dgm:spPr/>
      <dgm:t>
        <a:bodyPr vert="horz" wrap="square"/>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大禹智造</a:t>
          </a:r>
          <a:r>
            <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节水</a:t>
          </a: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dgm:t>
    </dgm:pt>
    <dgm:pt modelId="{E4AEAA72-B0ED-4703-8B01-42EAB8C22885}" cxnId="{C827DD6E-D5A6-44E3-B1A2-94E6FD10A743}" type="par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2CFDCCB9-E1B0-40D1-8D9F-1C8AD60362FB}" cxnId="{C827DD6E-D5A6-44E3-B1A2-94E6FD10A743}" type="sib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4574C869-B26D-49ED-9476-6444251FD21A}">
      <dgm:prSet phldrT="[文本]" phldr="0" custT="1"/>
      <dgm:spPr/>
      <dgm:t>
        <a:bodyPr vert="horz" wrap="square"/>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大禹智慧</a:t>
          </a:r>
          <a:r>
            <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智水</a:t>
          </a: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dgm:t>
    </dgm:pt>
    <dgm:pt modelId="{C3EF8C58-9E8C-4BC9-A7D7-15CABFF85685}" cxnId="{3ECDA9B8-8898-468A-888D-9A7039FC90F8}" type="par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8156B563-51B7-432E-A0EF-1192E10B7F70}" cxnId="{3ECDA9B8-8898-468A-888D-9A7039FC90F8}" type="sib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006C05EE-3281-4DC1-B68C-81559F5F811C}">
      <dgm:prSet phldrT="[文本]" phldr="0" custT="1"/>
      <dgm:spPr/>
      <dgm:t>
        <a:bodyPr vert="horz" wrap="square"/>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大禹环境</a:t>
          </a:r>
          <a:r>
            <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en-US" altLang="zh-CN"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a:lnSpc>
              <a:spcPct val="80000"/>
            </a:lnSpc>
            <a:spcBef>
              <a:spcPts val="0"/>
            </a:spcBef>
            <a:spcAft>
              <a:spcPts val="0"/>
            </a:spcAft>
          </a:pP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净水</a:t>
          </a:r>
          <a:r>
            <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endParaRPr lang="zh-CN" altLang="en-US" sz="14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dgm:t>
    </dgm:pt>
    <dgm:pt modelId="{95DA434C-8F12-4989-86D0-BF68B448CFC1}" cxnId="{C7E368C8-F44F-44F2-BC58-DE6FF5592F9F}" type="par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5A39FC1D-5D95-4290-A9E1-83F9873E33E7}" cxnId="{C7E368C8-F44F-44F2-BC58-DE6FF5592F9F}" type="sibTrans">
      <dgm:prSet/>
      <dgm:spPr/>
      <dgm:t>
        <a:bodyPr/>
        <a:lstStyle/>
        <a:p>
          <a:pPr>
            <a:lnSpc>
              <a:spcPct val="100000"/>
            </a:lnSpc>
            <a:spcBef>
              <a:spcPts val="0"/>
            </a:spcBef>
            <a:spcAft>
              <a:spcPts val="0"/>
            </a:spcAft>
          </a:pPr>
          <a:endParaRPr lang="zh-CN" altLang="en-US" sz="2400">
            <a:latin typeface="微软雅黑" panose="020B0503020204020204" charset="-122"/>
            <a:ea typeface="微软雅黑" panose="020B0503020204020204" charset="-122"/>
            <a:cs typeface="Arial" panose="020B0604020202020204" pitchFamily="34" charset="0"/>
          </a:endParaRPr>
        </a:p>
      </dgm:t>
    </dgm:pt>
    <dgm:pt modelId="{C0B5490C-D259-498E-8CE3-288BAA5F68A0}" type="pres">
      <dgm:prSet presAssocID="{A895278D-A1D7-4533-9E6D-202E3F4E372F}" presName="Name0" presStyleCnt="0">
        <dgm:presLayoutVars>
          <dgm:dir/>
          <dgm:resizeHandles val="exact"/>
        </dgm:presLayoutVars>
      </dgm:prSet>
      <dgm:spPr/>
    </dgm:pt>
    <dgm:pt modelId="{D3D49650-8F9D-4340-8223-5206A3E6A2F1}" type="pres">
      <dgm:prSet presAssocID="{A895278D-A1D7-4533-9E6D-202E3F4E372F}" presName="cycle" presStyleCnt="0"/>
      <dgm:spPr/>
    </dgm:pt>
    <dgm:pt modelId="{93548AB6-B407-4137-9F6B-E8ECD2CFDCBB}" type="pres">
      <dgm:prSet presAssocID="{5200957E-2500-4F35-8C27-846B19F56547}" presName="nodeFirstNode" presStyleLbl="node1" presStyleIdx="0" presStyleCnt="8" custScaleX="135723" custScaleY="135591">
        <dgm:presLayoutVars>
          <dgm:bulletEnabled val="1"/>
        </dgm:presLayoutVars>
      </dgm:prSet>
      <dgm:spPr/>
    </dgm:pt>
    <dgm:pt modelId="{AB7FEFA5-FCCD-478C-8C33-3000E813C3DB}" type="pres">
      <dgm:prSet presAssocID="{7C555805-9248-403B-A679-DD7504765543}" presName="sibTransFirstNode" presStyleLbl="bgShp" presStyleIdx="0" presStyleCnt="1"/>
      <dgm:spPr/>
    </dgm:pt>
    <dgm:pt modelId="{B075671B-99B8-4FD0-AC3F-8BDCF963E6A8}" type="pres">
      <dgm:prSet presAssocID="{8AC8D26A-5038-4E51-9BB3-103972979157}" presName="nodeFollowingNodes" presStyleLbl="node1" presStyleIdx="1" presStyleCnt="8" custScaleX="156735" custScaleY="135591" custRadScaleRad="87666" custRadScaleInc="21910">
        <dgm:presLayoutVars>
          <dgm:bulletEnabled val="1"/>
        </dgm:presLayoutVars>
      </dgm:prSet>
      <dgm:spPr/>
    </dgm:pt>
    <dgm:pt modelId="{3ECF88E3-AEE5-4069-9028-FCEA57E15E56}" type="pres">
      <dgm:prSet presAssocID="{7DB6C2B0-8351-410F-A0F8-F33AB5D46F0E}" presName="nodeFollowingNodes" presStyleLbl="node1" presStyleIdx="2" presStyleCnt="8" custScaleX="159173" custScaleY="135591" custRadScaleRad="100000" custRadScaleInc="0">
        <dgm:presLayoutVars>
          <dgm:bulletEnabled val="1"/>
        </dgm:presLayoutVars>
      </dgm:prSet>
      <dgm:spPr/>
    </dgm:pt>
    <dgm:pt modelId="{D7610EE3-C787-4542-901D-B8572323D470}" type="pres">
      <dgm:prSet presAssocID="{5344D909-DF71-4193-9177-C4703F4617B2}" presName="nodeFollowingNodes" presStyleLbl="node1" presStyleIdx="3" presStyleCnt="8" custScaleX="170524" custScaleY="135591" custRadScaleRad="87322" custRadScaleInc="-22693">
        <dgm:presLayoutVars>
          <dgm:bulletEnabled val="1"/>
        </dgm:presLayoutVars>
      </dgm:prSet>
      <dgm:spPr/>
    </dgm:pt>
    <dgm:pt modelId="{FEA0404C-A44A-43C4-8273-E20E6224F271}" type="pres">
      <dgm:prSet presAssocID="{F431E9A9-2057-46FE-8CCD-D64B72393D33}" presName="nodeFollowingNodes" presStyleLbl="node1" presStyleIdx="4" presStyleCnt="8" custScaleX="135723" custScaleY="135591">
        <dgm:presLayoutVars>
          <dgm:bulletEnabled val="1"/>
        </dgm:presLayoutVars>
      </dgm:prSet>
      <dgm:spPr/>
    </dgm:pt>
    <dgm:pt modelId="{F3149452-9738-4861-846A-9885299105C9}" type="pres">
      <dgm:prSet presAssocID="{3F809334-23D7-462C-8B96-561DA446EA3E}" presName="nodeFollowingNodes" presStyleLbl="node1" presStyleIdx="5" presStyleCnt="8" custScaleX="135723" custScaleY="135591" custRadScaleRad="87322" custRadScaleInc="22693">
        <dgm:presLayoutVars>
          <dgm:bulletEnabled val="1"/>
        </dgm:presLayoutVars>
      </dgm:prSet>
      <dgm:spPr/>
    </dgm:pt>
    <dgm:pt modelId="{512AA3CF-5F89-459B-96DA-62D6B0FD32EE}" type="pres">
      <dgm:prSet presAssocID="{4574C869-B26D-49ED-9476-6444251FD21A}" presName="nodeFollowingNodes" presStyleLbl="node1" presStyleIdx="6" presStyleCnt="8" custScaleX="135723" custScaleY="135591" custRadScaleRad="100000" custRadScaleInc="0">
        <dgm:presLayoutVars>
          <dgm:bulletEnabled val="1"/>
        </dgm:presLayoutVars>
      </dgm:prSet>
      <dgm:spPr/>
    </dgm:pt>
    <dgm:pt modelId="{8414C8EF-3A7B-43B9-BDE5-6E4816C4FD5E}" type="pres">
      <dgm:prSet presAssocID="{006C05EE-3281-4DC1-B68C-81559F5F811C}" presName="nodeFollowingNodes" presStyleLbl="node1" presStyleIdx="7" presStyleCnt="8" custScaleX="135723" custScaleY="135591" custRadScaleRad="87666" custRadScaleInc="-21910">
        <dgm:presLayoutVars>
          <dgm:bulletEnabled val="1"/>
        </dgm:presLayoutVars>
      </dgm:prSet>
      <dgm:spPr/>
    </dgm:pt>
  </dgm:ptLst>
  <dgm:cxnLst>
    <dgm:cxn modelId="{BC9CD576-CF9D-4391-80A4-3BE4EE0F3B20}" srcId="{A895278D-A1D7-4533-9E6D-202E3F4E372F}" destId="{5200957E-2500-4F35-8C27-846B19F56547}" srcOrd="0" destOrd="0" parTransId="{CC4E38C0-EF23-44B2-94B9-002D078DA114}" sibTransId="{7C555805-9248-403B-A679-DD7504765543}"/>
    <dgm:cxn modelId="{82D04C51-9FA7-4901-93B7-E07A2BBDFCBF}" srcId="{A895278D-A1D7-4533-9E6D-202E3F4E372F}" destId="{8AC8D26A-5038-4E51-9BB3-103972979157}" srcOrd="1" destOrd="0" parTransId="{AAD42BD4-060F-47A8-AE33-DD900A7823BF}" sibTransId="{03AA04A6-FB97-488E-B13E-5C6D3771CD4F}"/>
    <dgm:cxn modelId="{82BAE314-840E-43D0-8138-122BFBF8C223}" srcId="{A895278D-A1D7-4533-9E6D-202E3F4E372F}" destId="{7DB6C2B0-8351-410F-A0F8-F33AB5D46F0E}" srcOrd="2" destOrd="0" parTransId="{6DA1D6FA-D76D-479E-BFC6-DD02E1D55F29}" sibTransId="{A3FC0491-52DF-4F28-8FFF-D392DC947499}"/>
    <dgm:cxn modelId="{B40A43AB-78EB-4B66-97B8-E7E18E218024}" srcId="{A895278D-A1D7-4533-9E6D-202E3F4E372F}" destId="{5344D909-DF71-4193-9177-C4703F4617B2}" srcOrd="3" destOrd="0" parTransId="{AECC1592-100A-4370-A504-88299282C091}" sibTransId="{B2032D8F-EAF7-4DBA-A5C3-68BB53D15F98}"/>
    <dgm:cxn modelId="{2D83F3FB-D306-4100-8493-F78919D56B46}" srcId="{A895278D-A1D7-4533-9E6D-202E3F4E372F}" destId="{F431E9A9-2057-46FE-8CCD-D64B72393D33}" srcOrd="4" destOrd="0" parTransId="{78D884D7-E5B5-4F57-B014-864EACE11678}" sibTransId="{0090438A-C35A-408C-BF8E-4FC61FD5259F}"/>
    <dgm:cxn modelId="{C827DD6E-D5A6-44E3-B1A2-94E6FD10A743}" srcId="{A895278D-A1D7-4533-9E6D-202E3F4E372F}" destId="{3F809334-23D7-462C-8B96-561DA446EA3E}" srcOrd="5" destOrd="0" parTransId="{E4AEAA72-B0ED-4703-8B01-42EAB8C22885}" sibTransId="{2CFDCCB9-E1B0-40D1-8D9F-1C8AD60362FB}"/>
    <dgm:cxn modelId="{3ECDA9B8-8898-468A-888D-9A7039FC90F8}" srcId="{A895278D-A1D7-4533-9E6D-202E3F4E372F}" destId="{4574C869-B26D-49ED-9476-6444251FD21A}" srcOrd="6" destOrd="0" parTransId="{C3EF8C58-9E8C-4BC9-A7D7-15CABFF85685}" sibTransId="{8156B563-51B7-432E-A0EF-1192E10B7F70}"/>
    <dgm:cxn modelId="{C7E368C8-F44F-44F2-BC58-DE6FF5592F9F}" srcId="{A895278D-A1D7-4533-9E6D-202E3F4E372F}" destId="{006C05EE-3281-4DC1-B68C-81559F5F811C}" srcOrd="7" destOrd="0" parTransId="{95DA434C-8F12-4989-86D0-BF68B448CFC1}" sibTransId="{5A39FC1D-5D95-4290-A9E1-83F9873E33E7}"/>
    <dgm:cxn modelId="{42B20E4D-18B5-44B7-B546-9E4F8AF8FCA1}" type="presOf" srcId="{A895278D-A1D7-4533-9E6D-202E3F4E372F}" destId="{C0B5490C-D259-498E-8CE3-288BAA5F68A0}" srcOrd="0" destOrd="0" presId="urn:microsoft.com/office/officeart/2005/8/layout/cycle3#1"/>
    <dgm:cxn modelId="{5F5A414E-12C2-4F2B-A340-F6FAAD068221}" type="presParOf" srcId="{C0B5490C-D259-498E-8CE3-288BAA5F68A0}" destId="{D3D49650-8F9D-4340-8223-5206A3E6A2F1}" srcOrd="0" destOrd="0" presId="urn:microsoft.com/office/officeart/2005/8/layout/cycle3#1"/>
    <dgm:cxn modelId="{F742EB1A-0DAA-4181-8D03-D0D2DC28A1D1}" type="presParOf" srcId="{D3D49650-8F9D-4340-8223-5206A3E6A2F1}" destId="{93548AB6-B407-4137-9F6B-E8ECD2CFDCBB}" srcOrd="0" destOrd="0" presId="urn:microsoft.com/office/officeart/2005/8/layout/cycle3#1"/>
    <dgm:cxn modelId="{4EE283ED-079D-4C69-AA8E-18B07F112AE6}" type="presOf" srcId="{5200957E-2500-4F35-8C27-846B19F56547}" destId="{93548AB6-B407-4137-9F6B-E8ECD2CFDCBB}" srcOrd="0" destOrd="0" presId="urn:microsoft.com/office/officeart/2005/8/layout/cycle3#1"/>
    <dgm:cxn modelId="{213DF8BD-17F5-494D-A03A-6AEDECA6F9ED}" type="presParOf" srcId="{D3D49650-8F9D-4340-8223-5206A3E6A2F1}" destId="{AB7FEFA5-FCCD-478C-8C33-3000E813C3DB}" srcOrd="1" destOrd="0" presId="urn:microsoft.com/office/officeart/2005/8/layout/cycle3#1"/>
    <dgm:cxn modelId="{2A488898-17BB-4D30-AE00-6DAD466AEE6C}" type="presOf" srcId="{7C555805-9248-403B-A679-DD7504765543}" destId="{AB7FEFA5-FCCD-478C-8C33-3000E813C3DB}" srcOrd="0" destOrd="0" presId="urn:microsoft.com/office/officeart/2005/8/layout/cycle3#1"/>
    <dgm:cxn modelId="{75F68160-5EF0-4770-A319-B7B79FE404F5}" type="presParOf" srcId="{D3D49650-8F9D-4340-8223-5206A3E6A2F1}" destId="{B075671B-99B8-4FD0-AC3F-8BDCF963E6A8}" srcOrd="2" destOrd="0" presId="urn:microsoft.com/office/officeart/2005/8/layout/cycle3#1"/>
    <dgm:cxn modelId="{8F6BF137-2118-4A65-AC48-5B212F588716}" type="presOf" srcId="{8AC8D26A-5038-4E51-9BB3-103972979157}" destId="{B075671B-99B8-4FD0-AC3F-8BDCF963E6A8}" srcOrd="0" destOrd="0" presId="urn:microsoft.com/office/officeart/2005/8/layout/cycle3#1"/>
    <dgm:cxn modelId="{5F4AF684-C2CB-4731-B6A7-B546C6BF02A0}" type="presParOf" srcId="{D3D49650-8F9D-4340-8223-5206A3E6A2F1}" destId="{3ECF88E3-AEE5-4069-9028-FCEA57E15E56}" srcOrd="3" destOrd="0" presId="urn:microsoft.com/office/officeart/2005/8/layout/cycle3#1"/>
    <dgm:cxn modelId="{4E5B809F-BF1B-42EB-92FC-ABDDEC739990}" type="presOf" srcId="{7DB6C2B0-8351-410F-A0F8-F33AB5D46F0E}" destId="{3ECF88E3-AEE5-4069-9028-FCEA57E15E56}" srcOrd="0" destOrd="0" presId="urn:microsoft.com/office/officeart/2005/8/layout/cycle3#1"/>
    <dgm:cxn modelId="{9ECD84DC-CC57-432A-BD55-7261FEBD6BB7}" type="presParOf" srcId="{D3D49650-8F9D-4340-8223-5206A3E6A2F1}" destId="{D7610EE3-C787-4542-901D-B8572323D470}" srcOrd="4" destOrd="0" presId="urn:microsoft.com/office/officeart/2005/8/layout/cycle3#1"/>
    <dgm:cxn modelId="{987B7A8D-D0B5-4F09-A316-997199D33773}" type="presOf" srcId="{5344D909-DF71-4193-9177-C4703F4617B2}" destId="{D7610EE3-C787-4542-901D-B8572323D470}" srcOrd="0" destOrd="0" presId="urn:microsoft.com/office/officeart/2005/8/layout/cycle3#1"/>
    <dgm:cxn modelId="{F2197AB1-C485-4E48-94D1-9356D0D6B007}" type="presParOf" srcId="{D3D49650-8F9D-4340-8223-5206A3E6A2F1}" destId="{FEA0404C-A44A-43C4-8273-E20E6224F271}" srcOrd="5" destOrd="0" presId="urn:microsoft.com/office/officeart/2005/8/layout/cycle3#1"/>
    <dgm:cxn modelId="{776D1D45-A59C-4DB4-ACF1-237775E7D077}" type="presOf" srcId="{F431E9A9-2057-46FE-8CCD-D64B72393D33}" destId="{FEA0404C-A44A-43C4-8273-E20E6224F271}" srcOrd="0" destOrd="0" presId="urn:microsoft.com/office/officeart/2005/8/layout/cycle3#1"/>
    <dgm:cxn modelId="{EEB42D49-0232-417E-9A1F-857A65ECAE52}" type="presParOf" srcId="{D3D49650-8F9D-4340-8223-5206A3E6A2F1}" destId="{F3149452-9738-4861-846A-9885299105C9}" srcOrd="6" destOrd="0" presId="urn:microsoft.com/office/officeart/2005/8/layout/cycle3#1"/>
    <dgm:cxn modelId="{AAF0B3CC-D76E-4C21-BBD7-D264A4C802D2}" type="presOf" srcId="{3F809334-23D7-462C-8B96-561DA446EA3E}" destId="{F3149452-9738-4861-846A-9885299105C9}" srcOrd="0" destOrd="0" presId="urn:microsoft.com/office/officeart/2005/8/layout/cycle3#1"/>
    <dgm:cxn modelId="{551E362E-4C89-43EA-B5A6-0E7CC129607A}" type="presParOf" srcId="{D3D49650-8F9D-4340-8223-5206A3E6A2F1}" destId="{512AA3CF-5F89-459B-96DA-62D6B0FD32EE}" srcOrd="7" destOrd="0" presId="urn:microsoft.com/office/officeart/2005/8/layout/cycle3#1"/>
    <dgm:cxn modelId="{7BFFE1E2-19DF-4441-9FB5-A8FBA6D62CDC}" type="presOf" srcId="{4574C869-B26D-49ED-9476-6444251FD21A}" destId="{512AA3CF-5F89-459B-96DA-62D6B0FD32EE}" srcOrd="0" destOrd="0" presId="urn:microsoft.com/office/officeart/2005/8/layout/cycle3#1"/>
    <dgm:cxn modelId="{E4C00351-3AB3-4D31-8767-ED0FC5B934C4}" type="presParOf" srcId="{D3D49650-8F9D-4340-8223-5206A3E6A2F1}" destId="{8414C8EF-3A7B-43B9-BDE5-6E4816C4FD5E}" srcOrd="8" destOrd="0" presId="urn:microsoft.com/office/officeart/2005/8/layout/cycle3#1"/>
    <dgm:cxn modelId="{CFBF1C14-E6AE-4A76-88C1-ECC429850798}" type="presOf" srcId="{006C05EE-3281-4DC1-B68C-81559F5F811C}" destId="{8414C8EF-3A7B-43B9-BDE5-6E4816C4FD5E}" srcOrd="0" destOrd="0" presId="urn:microsoft.com/office/officeart/2005/8/layout/cycle3#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FEFA5-FCCD-478C-8C33-3000E813C3DB}">
      <dsp:nvSpPr>
        <dsp:cNvPr id="0" name=""/>
        <dsp:cNvSpPr/>
      </dsp:nvSpPr>
      <dsp:spPr>
        <a:xfrm>
          <a:off x="832239" y="-174336"/>
          <a:ext cx="5972615" cy="5972615"/>
        </a:xfrm>
        <a:prstGeom prst="circularArrow">
          <a:avLst>
            <a:gd name="adj1" fmla="val 5544"/>
            <a:gd name="adj2" fmla="val 330680"/>
            <a:gd name="adj3" fmla="val 14180016"/>
            <a:gd name="adj4" fmla="val 17144633"/>
            <a:gd name="adj5" fmla="val 5757"/>
          </a:avLst>
        </a:prstGeom>
        <a:solidFill>
          <a:schemeClr val="accent6">
            <a:tint val="55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93548AB6-B407-4137-9F6B-E8ECD2CFDCBB}">
      <dsp:nvSpPr>
        <dsp:cNvPr id="0" name=""/>
        <dsp:cNvSpPr/>
      </dsp:nvSpPr>
      <dsp:spPr>
        <a:xfrm>
          <a:off x="2670988" y="-148599"/>
          <a:ext cx="2295119" cy="1146443"/>
        </a:xfrm>
        <a:prstGeom prst="roundRect">
          <a:avLst/>
        </a:prstGeom>
        <a:solidFill>
          <a:schemeClr val="accent6">
            <a:shade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大禹农业</a:t>
          </a:r>
          <a:endParaRPr lang="en-US" altLang="zh-CN"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天下水</a:t>
          </a:r>
        </a:p>
      </dsp:txBody>
      <dsp:txXfrm>
        <a:off x="2726953" y="-92634"/>
        <a:ext cx="2183189" cy="1034513"/>
      </dsp:txXfrm>
    </dsp:sp>
    <dsp:sp modelId="{B075671B-99B8-4FD0-AC3F-8BDCF963E6A8}">
      <dsp:nvSpPr>
        <dsp:cNvPr id="0" name=""/>
        <dsp:cNvSpPr/>
      </dsp:nvSpPr>
      <dsp:spPr>
        <a:xfrm>
          <a:off x="4294293" y="1078512"/>
          <a:ext cx="2650438" cy="1146443"/>
        </a:xfrm>
        <a:prstGeom prst="roundRect">
          <a:avLst/>
        </a:prstGeom>
        <a:solidFill>
          <a:schemeClr val="accent6">
            <a:shade val="50000"/>
            <a:hueOff val="92106"/>
            <a:satOff val="-4026"/>
            <a:lumOff val="1099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大禹研究院</a:t>
          </a:r>
          <a:endParaRPr lang="en-US" altLang="zh-CN"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问水</a:t>
          </a:r>
        </a:p>
      </dsp:txBody>
      <dsp:txXfrm>
        <a:off x="4350258" y="1134477"/>
        <a:ext cx="2538508" cy="1034513"/>
      </dsp:txXfrm>
    </dsp:sp>
    <dsp:sp modelId="{3ECF88E3-AEE5-4069-9028-FCEA57E15E56}">
      <dsp:nvSpPr>
        <dsp:cNvPr id="0" name=""/>
        <dsp:cNvSpPr/>
      </dsp:nvSpPr>
      <dsp:spPr>
        <a:xfrm>
          <a:off x="5019672" y="2398357"/>
          <a:ext cx="2691666" cy="1146443"/>
        </a:xfrm>
        <a:prstGeom prst="roundRect">
          <a:avLst/>
        </a:prstGeom>
        <a:solidFill>
          <a:schemeClr val="accent6">
            <a:shade val="50000"/>
            <a:hueOff val="184212"/>
            <a:satOff val="-8053"/>
            <a:lumOff val="2198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大禹资本集团</a:t>
          </a:r>
          <a:endParaRPr lang="en-US" altLang="zh-CN"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汇水</a:t>
          </a:r>
        </a:p>
      </dsp:txBody>
      <dsp:txXfrm>
        <a:off x="5075637" y="2454322"/>
        <a:ext cx="2579736" cy="1034513"/>
      </dsp:txXfrm>
    </dsp:sp>
    <dsp:sp modelId="{D7610EE3-C787-4542-901D-B8572323D470}">
      <dsp:nvSpPr>
        <dsp:cNvPr id="0" name=""/>
        <dsp:cNvSpPr/>
      </dsp:nvSpPr>
      <dsp:spPr>
        <a:xfrm>
          <a:off x="4177797" y="3703198"/>
          <a:ext cx="2883615" cy="1146443"/>
        </a:xfrm>
        <a:prstGeom prst="roundRect">
          <a:avLst/>
        </a:prstGeom>
        <a:solidFill>
          <a:schemeClr val="accent6">
            <a:shade val="50000"/>
            <a:hueOff val="276318"/>
            <a:satOff val="-12079"/>
            <a:lumOff val="3297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大禹设计集团</a:t>
          </a:r>
          <a:endParaRPr lang="en-US" altLang="zh-CN"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绘水</a:t>
          </a:r>
        </a:p>
      </dsp:txBody>
      <dsp:txXfrm>
        <a:off x="4233762" y="3759163"/>
        <a:ext cx="2771685" cy="1034513"/>
      </dsp:txXfrm>
    </dsp:sp>
    <dsp:sp modelId="{FEA0404C-A44A-43C4-8273-E20E6224F271}">
      <dsp:nvSpPr>
        <dsp:cNvPr id="0" name=""/>
        <dsp:cNvSpPr/>
      </dsp:nvSpPr>
      <dsp:spPr>
        <a:xfrm>
          <a:off x="2670988" y="4945315"/>
          <a:ext cx="2295119" cy="1146443"/>
        </a:xfrm>
        <a:prstGeom prst="roundRect">
          <a:avLst/>
        </a:prstGeom>
        <a:solidFill>
          <a:schemeClr val="accent6">
            <a:shade val="50000"/>
            <a:hueOff val="368424"/>
            <a:satOff val="-16105"/>
            <a:lumOff val="4396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大禹工程</a:t>
          </a:r>
          <a:endParaRPr lang="en-US" altLang="zh-CN"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治水</a:t>
          </a:r>
        </a:p>
      </dsp:txBody>
      <dsp:txXfrm>
        <a:off x="2726953" y="5001280"/>
        <a:ext cx="2183189" cy="1034513"/>
      </dsp:txXfrm>
    </dsp:sp>
    <dsp:sp modelId="{F3149452-9738-4861-846A-9885299105C9}">
      <dsp:nvSpPr>
        <dsp:cNvPr id="0" name=""/>
        <dsp:cNvSpPr/>
      </dsp:nvSpPr>
      <dsp:spPr>
        <a:xfrm>
          <a:off x="869930" y="3703198"/>
          <a:ext cx="2295119" cy="1146443"/>
        </a:xfrm>
        <a:prstGeom prst="roundRect">
          <a:avLst/>
        </a:prstGeom>
        <a:solidFill>
          <a:schemeClr val="accent6">
            <a:shade val="50000"/>
            <a:hueOff val="276318"/>
            <a:satOff val="-12079"/>
            <a:lumOff val="3297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大禹智造</a:t>
          </a:r>
          <a:endParaRPr lang="en-US" altLang="zh-CN"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节水</a:t>
          </a:r>
        </a:p>
      </dsp:txBody>
      <dsp:txXfrm>
        <a:off x="925895" y="3759163"/>
        <a:ext cx="2183189" cy="1034513"/>
      </dsp:txXfrm>
    </dsp:sp>
    <dsp:sp modelId="{512AA3CF-5F89-459B-96DA-62D6B0FD32EE}">
      <dsp:nvSpPr>
        <dsp:cNvPr id="0" name=""/>
        <dsp:cNvSpPr/>
      </dsp:nvSpPr>
      <dsp:spPr>
        <a:xfrm>
          <a:off x="124030" y="2398357"/>
          <a:ext cx="2295119" cy="1146443"/>
        </a:xfrm>
        <a:prstGeom prst="roundRect">
          <a:avLst/>
        </a:prstGeom>
        <a:solidFill>
          <a:schemeClr val="accent6">
            <a:shade val="50000"/>
            <a:hueOff val="184212"/>
            <a:satOff val="-8053"/>
            <a:lumOff val="2198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大禹智慧</a:t>
          </a:r>
          <a:endParaRPr lang="en-US" altLang="zh-CN"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智水</a:t>
          </a:r>
        </a:p>
      </dsp:txBody>
      <dsp:txXfrm>
        <a:off x="179995" y="2454322"/>
        <a:ext cx="2183189" cy="1034513"/>
      </dsp:txXfrm>
    </dsp:sp>
    <dsp:sp modelId="{8414C8EF-3A7B-43B9-BDE5-6E4816C4FD5E}">
      <dsp:nvSpPr>
        <dsp:cNvPr id="0" name=""/>
        <dsp:cNvSpPr/>
      </dsp:nvSpPr>
      <dsp:spPr>
        <a:xfrm>
          <a:off x="870023" y="1078512"/>
          <a:ext cx="2295119" cy="1146443"/>
        </a:xfrm>
        <a:prstGeom prst="roundRect">
          <a:avLst/>
        </a:prstGeom>
        <a:solidFill>
          <a:schemeClr val="accent6">
            <a:shade val="50000"/>
            <a:hueOff val="92106"/>
            <a:satOff val="-4026"/>
            <a:lumOff val="1099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大禹环保</a:t>
          </a:r>
          <a:endParaRPr lang="en-US" altLang="zh-CN"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a:p>
          <a:pPr marL="0" lvl="0" indent="0" algn="ctr" defTabSz="889000">
            <a:lnSpc>
              <a:spcPct val="80000"/>
            </a:lnSpc>
            <a:spcBef>
              <a:spcPct val="0"/>
            </a:spcBef>
            <a:spcAft>
              <a:spcPts val="0"/>
            </a:spcAft>
            <a:buNone/>
          </a:pPr>
          <a:r>
            <a:rPr lang="zh-CN" altLang="en-US" sz="2000" b="1" kern="1200" dirty="0">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净水</a:t>
          </a:r>
        </a:p>
      </dsp:txBody>
      <dsp:txXfrm>
        <a:off x="925988" y="1134477"/>
        <a:ext cx="2183189" cy="1034513"/>
      </dsp:txXfrm>
    </dsp:sp>
  </dsp:spTree>
</dsp:drawing>
</file>

<file path=ppt/diagrams/layout1.xml><?xml version="1.0" encoding="utf-8"?>
<dgm:layoutDef xmlns:dgm="http://schemas.openxmlformats.org/drawingml/2006/diagram" xmlns:a="http://schemas.openxmlformats.org/drawingml/2006/main" uniqueId="urn:microsoft.com/office/officeart/2005/8/layout/cycle3#1">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dstNode" val="node1"/>
                <dgm:param type="connRout" val="longCurve"/>
                <dgm:param type="begPts" val="midR"/>
                <dgm:param type="endPts" val="midL"/>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dstNode" val="node1"/>
                <dgm:param type="connRout" val="longCurve"/>
                <dgm:param type="begPts" val="midL"/>
                <dgm:param type="endPts" val="midR"/>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dstNode" val="nodeFirstNode"/>
                      <dgm:param type="connRout" val="longCurve"/>
                      <dgm:param type="begPts" val="midR"/>
                      <dgm:param type="endPts" val="midL"/>
                    </dgm:alg>
                  </dgm:if>
                  <dgm:else name="Name15">
                    <dgm:alg type="conn">
                      <dgm:param type="dstNode" val="nodeFirstNode"/>
                      <dgm:param type="connRout" val="longCurve"/>
                      <dgm:param type="begPts" val="midL"/>
                      <dgm:param type="endPts" val="midR"/>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4#1">
  <dgm:title val=""/>
  <dgm:desc val=""/>
  <dgm:catLst>
    <dgm:cat type="3D" pri="11400"/>
  </dgm:catLst>
  <dgm:scene3d>
    <a:camera prst="orthographicFront"/>
    <a:lightRig rig="threePt" dir="t"/>
  </dgm:scene3d>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45406" cy="497413"/>
          </a:xfrm>
          <a:prstGeom prst="rect">
            <a:avLst/>
          </a:prstGeom>
        </p:spPr>
        <p:txBody>
          <a:bodyPr vert="horz" lIns="88203" tIns="44102" rIns="88203" bIns="44102" rtlCol="0"/>
          <a:lstStyle>
            <a:lvl1pPr algn="l">
              <a:defRPr sz="1200"/>
            </a:lvl1pPr>
          </a:lstStyle>
          <a:p>
            <a:endParaRPr lang="zh-CN" altLang="en-US"/>
          </a:p>
        </p:txBody>
      </p:sp>
      <p:sp>
        <p:nvSpPr>
          <p:cNvPr id="3" name="日期占位符 2"/>
          <p:cNvSpPr>
            <a:spLocks noGrp="1"/>
          </p:cNvSpPr>
          <p:nvPr>
            <p:ph type="dt" idx="1"/>
          </p:nvPr>
        </p:nvSpPr>
        <p:spPr>
          <a:xfrm>
            <a:off x="3850750" y="0"/>
            <a:ext cx="2945405" cy="497413"/>
          </a:xfrm>
          <a:prstGeom prst="rect">
            <a:avLst/>
          </a:prstGeom>
        </p:spPr>
        <p:txBody>
          <a:bodyPr vert="horz" lIns="88203" tIns="44102" rIns="88203" bIns="44102" rtlCol="0"/>
          <a:lstStyle>
            <a:lvl1pPr algn="r">
              <a:defRPr sz="1200"/>
            </a:lvl1pPr>
          </a:lstStyle>
          <a:p>
            <a:fld id="{D4766708-9DC8-496F-BC69-5ED86D757FD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65490" y="1241425"/>
            <a:ext cx="4468284" cy="3351213"/>
          </a:xfrm>
          <a:prstGeom prst="rect">
            <a:avLst/>
          </a:prstGeom>
          <a:noFill/>
          <a:ln w="12700">
            <a:solidFill>
              <a:prstClr val="black"/>
            </a:solidFill>
          </a:ln>
        </p:spPr>
        <p:txBody>
          <a:bodyPr vert="horz" lIns="88203" tIns="44102" rIns="88203" bIns="44102" rtlCol="0" anchor="ctr"/>
          <a:lstStyle/>
          <a:p>
            <a:endParaRPr lang="zh-CN" altLang="en-US"/>
          </a:p>
        </p:txBody>
      </p:sp>
      <p:sp>
        <p:nvSpPr>
          <p:cNvPr id="5" name="备注占位符 4"/>
          <p:cNvSpPr>
            <a:spLocks noGrp="1"/>
          </p:cNvSpPr>
          <p:nvPr>
            <p:ph type="body" sz="quarter" idx="3"/>
          </p:nvPr>
        </p:nvSpPr>
        <p:spPr>
          <a:xfrm>
            <a:off x="680527" y="4778546"/>
            <a:ext cx="5438140" cy="3908459"/>
          </a:xfrm>
          <a:prstGeom prst="rect">
            <a:avLst/>
          </a:prstGeom>
        </p:spPr>
        <p:txBody>
          <a:bodyPr vert="horz" lIns="88203" tIns="44102" rIns="88203" bIns="44102"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1" y="9430813"/>
            <a:ext cx="2945406" cy="497413"/>
          </a:xfrm>
          <a:prstGeom prst="rect">
            <a:avLst/>
          </a:prstGeom>
        </p:spPr>
        <p:txBody>
          <a:bodyPr vert="horz" lIns="88203" tIns="44102" rIns="88203" bIns="44102"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750" y="9430813"/>
            <a:ext cx="2945405" cy="497413"/>
          </a:xfrm>
          <a:prstGeom prst="rect">
            <a:avLst/>
          </a:prstGeom>
        </p:spPr>
        <p:txBody>
          <a:bodyPr vert="horz" lIns="88203" tIns="44102" rIns="88203" bIns="44102" rtlCol="0" anchor="b"/>
          <a:lstStyle>
            <a:lvl1pPr algn="r">
              <a:defRPr sz="1200"/>
            </a:lvl1pPr>
          </a:lstStyle>
          <a:p>
            <a:fld id="{DDCAE882-252E-4B18-B851-34198A1E84F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381760" rtl="0" eaLnBrk="1" latinLnBrk="0" hangingPunct="1">
      <a:defRPr sz="1815" kern="1200">
        <a:solidFill>
          <a:schemeClr val="tx1"/>
        </a:solidFill>
        <a:latin typeface="+mn-lt"/>
        <a:ea typeface="+mn-ea"/>
        <a:cs typeface="+mn-cs"/>
      </a:defRPr>
    </a:lvl1pPr>
    <a:lvl2pPr marL="690880" algn="l" defTabSz="1381760" rtl="0" eaLnBrk="1" latinLnBrk="0" hangingPunct="1">
      <a:defRPr sz="1815" kern="1200">
        <a:solidFill>
          <a:schemeClr val="tx1"/>
        </a:solidFill>
        <a:latin typeface="+mn-lt"/>
        <a:ea typeface="+mn-ea"/>
        <a:cs typeface="+mn-cs"/>
      </a:defRPr>
    </a:lvl2pPr>
    <a:lvl3pPr marL="1381760" algn="l" defTabSz="1381760" rtl="0" eaLnBrk="1" latinLnBrk="0" hangingPunct="1">
      <a:defRPr sz="1815" kern="1200">
        <a:solidFill>
          <a:schemeClr val="tx1"/>
        </a:solidFill>
        <a:latin typeface="+mn-lt"/>
        <a:ea typeface="+mn-ea"/>
        <a:cs typeface="+mn-cs"/>
      </a:defRPr>
    </a:lvl3pPr>
    <a:lvl4pPr marL="2073275" algn="l" defTabSz="1381760" rtl="0" eaLnBrk="1" latinLnBrk="0" hangingPunct="1">
      <a:defRPr sz="1815" kern="1200">
        <a:solidFill>
          <a:schemeClr val="tx1"/>
        </a:solidFill>
        <a:latin typeface="+mn-lt"/>
        <a:ea typeface="+mn-ea"/>
        <a:cs typeface="+mn-cs"/>
      </a:defRPr>
    </a:lvl4pPr>
    <a:lvl5pPr marL="2764155" algn="l" defTabSz="1381760" rtl="0" eaLnBrk="1" latinLnBrk="0" hangingPunct="1">
      <a:defRPr sz="1815" kern="1200">
        <a:solidFill>
          <a:schemeClr val="tx1"/>
        </a:solidFill>
        <a:latin typeface="+mn-lt"/>
        <a:ea typeface="+mn-ea"/>
        <a:cs typeface="+mn-cs"/>
      </a:defRPr>
    </a:lvl5pPr>
    <a:lvl6pPr marL="3455035" algn="l" defTabSz="1381760" rtl="0" eaLnBrk="1" latinLnBrk="0" hangingPunct="1">
      <a:defRPr sz="1815" kern="1200">
        <a:solidFill>
          <a:schemeClr val="tx1"/>
        </a:solidFill>
        <a:latin typeface="+mn-lt"/>
        <a:ea typeface="+mn-ea"/>
        <a:cs typeface="+mn-cs"/>
      </a:defRPr>
    </a:lvl6pPr>
    <a:lvl7pPr marL="4145915" algn="l" defTabSz="1381760" rtl="0" eaLnBrk="1" latinLnBrk="0" hangingPunct="1">
      <a:defRPr sz="1815" kern="1200">
        <a:solidFill>
          <a:schemeClr val="tx1"/>
        </a:solidFill>
        <a:latin typeface="+mn-lt"/>
        <a:ea typeface="+mn-ea"/>
        <a:cs typeface="+mn-cs"/>
      </a:defRPr>
    </a:lvl7pPr>
    <a:lvl8pPr marL="4836795" algn="l" defTabSz="1381760" rtl="0" eaLnBrk="1" latinLnBrk="0" hangingPunct="1">
      <a:defRPr sz="1815" kern="1200">
        <a:solidFill>
          <a:schemeClr val="tx1"/>
        </a:solidFill>
        <a:latin typeface="+mn-lt"/>
        <a:ea typeface="+mn-ea"/>
        <a:cs typeface="+mn-cs"/>
      </a:defRPr>
    </a:lvl8pPr>
    <a:lvl9pPr marL="5527675" algn="l" defTabSz="1381760" rtl="0" eaLnBrk="1" latinLnBrk="0" hangingPunct="1">
      <a:defRPr sz="181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65490" y="1241425"/>
            <a:ext cx="4468284" cy="33512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image" Target="../media/image3.png"/><Relationship Id="rId6" Type="http://schemas.openxmlformats.org/officeDocument/2006/relationships/tags" Target="../tags/tag3.xml"/><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0"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image" Target="../media/image4.png"/><Relationship Id="rId2" Type="http://schemas.openxmlformats.org/officeDocument/2006/relationships/tags" Target="../tags/tag7.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1.png"/><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image" Target="../media/image6.png"/><Relationship Id="rId4" Type="http://schemas.openxmlformats.org/officeDocument/2006/relationships/tags" Target="../tags/tag16.xml"/><Relationship Id="rId3" Type="http://schemas.openxmlformats.org/officeDocument/2006/relationships/image" Target="../media/image5.png"/><Relationship Id="rId2" Type="http://schemas.openxmlformats.org/officeDocument/2006/relationships/tags" Target="../tags/tag15.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image" Target="../media/image5.png"/><Relationship Id="rId4" Type="http://schemas.openxmlformats.org/officeDocument/2006/relationships/tags" Target="../tags/tag21.xml"/><Relationship Id="rId3" Type="http://schemas.openxmlformats.org/officeDocument/2006/relationships/image" Target="../media/image6.png"/><Relationship Id="rId2" Type="http://schemas.openxmlformats.org/officeDocument/2006/relationships/tags" Target="../tags/tag2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image" Target="../media/image8.png"/><Relationship Id="rId4" Type="http://schemas.openxmlformats.org/officeDocument/2006/relationships/tags" Target="../tags/tag26.xml"/><Relationship Id="rId3" Type="http://schemas.openxmlformats.org/officeDocument/2006/relationships/image" Target="../media/image7.png"/><Relationship Id="rId2" Type="http://schemas.openxmlformats.org/officeDocument/2006/relationships/tags" Target="../tags/tag25.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image" Target="../media/image9.png"/><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image" Target="../media/image9.png"/><Relationship Id="rId4" Type="http://schemas.openxmlformats.org/officeDocument/2006/relationships/tags" Target="../tags/tag41.xml"/><Relationship Id="rId3" Type="http://schemas.openxmlformats.org/officeDocument/2006/relationships/image" Target="../media/image10.png"/><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image" Target="../media/image1.png"/><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image" Target="../media/image2.png"/><Relationship Id="rId6" Type="http://schemas.openxmlformats.org/officeDocument/2006/relationships/tags" Target="../tags/tag51.xml"/><Relationship Id="rId5" Type="http://schemas.openxmlformats.org/officeDocument/2006/relationships/image" Target="../media/image1.png"/><Relationship Id="rId4" Type="http://schemas.openxmlformats.org/officeDocument/2006/relationships/tags" Target="../tags/tag50.xml"/><Relationship Id="rId3" Type="http://schemas.openxmlformats.org/officeDocument/2006/relationships/image" Target="../media/image11.png"/><Relationship Id="rId2" Type="http://schemas.openxmlformats.org/officeDocument/2006/relationships/tags" Target="../tags/tag49.xml"/><Relationship Id="rId10" Type="http://schemas.openxmlformats.org/officeDocument/2006/relationships/tags" Target="../tags/tag54.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image" Target="../media/image12.png"/><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image" Target="../media/image13.png"/><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image" Target="../media/image9.png"/><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image" Target="../media/image9.png"/><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image" Target="../media/image14.png"/><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image" Target="../media/image15.png"/><Relationship Id="rId2" Type="http://schemas.openxmlformats.org/officeDocument/2006/relationships/tags" Target="../tags/tag79.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image" Target="../media/image17.png"/><Relationship Id="rId5" Type="http://schemas.openxmlformats.org/officeDocument/2006/relationships/tags" Target="../tags/tag86.xml"/><Relationship Id="rId4" Type="http://schemas.openxmlformats.org/officeDocument/2006/relationships/image" Target="../media/image16.png"/><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23" y="1122403"/>
            <a:ext cx="6858135" cy="2387684"/>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23" y="3602166"/>
            <a:ext cx="6858135" cy="165582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900" y="1709799"/>
            <a:ext cx="7886855" cy="2852838"/>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900" y="4589626"/>
            <a:ext cx="7886855" cy="150024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62" y="1825689"/>
            <a:ext cx="3886276" cy="435149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4629241" y="1825689"/>
            <a:ext cx="3886276" cy="435149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53" y="365139"/>
            <a:ext cx="7886855" cy="132561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54" y="1681222"/>
            <a:ext cx="3868416" cy="82394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54" y="2505163"/>
            <a:ext cx="3868416" cy="368471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4629241" y="1681222"/>
            <a:ext cx="3887467" cy="82394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241" y="2505163"/>
            <a:ext cx="3887467" cy="368471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54" y="457216"/>
            <a:ext cx="2949235" cy="1600256"/>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467" y="987460"/>
            <a:ext cx="4629241" cy="48737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629854" y="2057473"/>
            <a:ext cx="2949235" cy="381172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54" y="457216"/>
            <a:ext cx="2949235" cy="1600256"/>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467" y="987460"/>
            <a:ext cx="4629241" cy="4873797"/>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54" y="2057473"/>
            <a:ext cx="2949235" cy="381172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804" y="365138"/>
            <a:ext cx="1971713" cy="5812043"/>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62" y="365138"/>
            <a:ext cx="5800839" cy="581204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grpSp>
        <p:nvGrpSpPr>
          <p:cNvPr id="40963" name="组合 3"/>
          <p:cNvGrpSpPr/>
          <p:nvPr/>
        </p:nvGrpSpPr>
        <p:grpSpPr>
          <a:xfrm>
            <a:off x="0" y="0"/>
            <a:ext cx="9144000" cy="7454900"/>
            <a:chOff x="0" y="0"/>
            <a:chExt cx="19200" cy="11740"/>
          </a:xfrm>
        </p:grpSpPr>
        <p:grpSp>
          <p:nvGrpSpPr>
            <p:cNvPr id="40964" name="组合 5"/>
            <p:cNvGrpSpPr/>
            <p:nvPr userDrawn="1"/>
          </p:nvGrpSpPr>
          <p:grpSpPr>
            <a:xfrm>
              <a:off x="0" y="0"/>
              <a:ext cx="19200" cy="3223"/>
              <a:chOff x="0" y="0"/>
              <a:chExt cx="12192000" cy="2046605"/>
            </a:xfrm>
          </p:grpSpPr>
          <p:pic>
            <p:nvPicPr>
              <p:cNvPr id="40965" name="图片 6"/>
              <p:cNvPicPr>
                <a:picLocks noChangeAspect="1"/>
              </p:cNvPicPr>
              <p:nvPr userDrawn="1">
                <p:custDataLst>
                  <p:tags r:id="rId2"/>
                </p:custDataLst>
              </p:nvPr>
            </p:nvPicPr>
            <p:blipFill>
              <a:blip r:embed="rId3"/>
              <a:stretch>
                <a:fillRect/>
              </a:stretch>
            </p:blipFill>
            <p:spPr>
              <a:xfrm>
                <a:off x="0" y="0"/>
                <a:ext cx="12192000" cy="2046605"/>
              </a:xfrm>
              <a:prstGeom prst="rect">
                <a:avLst/>
              </a:prstGeom>
              <a:noFill/>
              <a:ln w="9525">
                <a:noFill/>
              </a:ln>
            </p:spPr>
          </p:pic>
          <p:pic>
            <p:nvPicPr>
              <p:cNvPr id="40966" name="图片 8"/>
              <p:cNvPicPr>
                <a:picLocks noChangeAspect="1"/>
              </p:cNvPicPr>
              <p:nvPr userDrawn="1">
                <p:custDataLst>
                  <p:tags r:id="rId4"/>
                </p:custDataLst>
              </p:nvPr>
            </p:nvPicPr>
            <p:blipFill>
              <a:blip r:embed="rId5"/>
              <a:stretch>
                <a:fillRect/>
              </a:stretch>
            </p:blipFill>
            <p:spPr>
              <a:xfrm>
                <a:off x="0" y="10686"/>
                <a:ext cx="12192000" cy="1704978"/>
              </a:xfrm>
              <a:prstGeom prst="rect">
                <a:avLst/>
              </a:prstGeom>
              <a:noFill/>
              <a:ln w="9525">
                <a:noFill/>
              </a:ln>
            </p:spPr>
          </p:pic>
        </p:grpSp>
        <p:pic>
          <p:nvPicPr>
            <p:cNvPr id="40967" name="图片 7"/>
            <p:cNvPicPr>
              <a:picLocks noChangeAspect="1"/>
            </p:cNvPicPr>
            <p:nvPr userDrawn="1">
              <p:custDataLst>
                <p:tags r:id="rId6"/>
              </p:custDataLst>
            </p:nvPr>
          </p:nvPicPr>
          <p:blipFill>
            <a:blip r:embed="rId7"/>
            <a:stretch>
              <a:fillRect/>
            </a:stretch>
          </p:blipFill>
          <p:spPr>
            <a:xfrm>
              <a:off x="0" y="9728"/>
              <a:ext cx="19200" cy="2012"/>
            </a:xfrm>
            <a:prstGeom prst="rect">
              <a:avLst/>
            </a:prstGeom>
            <a:noFill/>
            <a:ln w="9525">
              <a:noFill/>
            </a:ln>
          </p:spPr>
        </p:pic>
      </p:grpSp>
      <p:sp>
        <p:nvSpPr>
          <p:cNvPr id="3" name="副标题 2"/>
          <p:cNvSpPr>
            <a:spLocks noGrp="1"/>
          </p:cNvSpPr>
          <p:nvPr>
            <p:ph type="subTitle" idx="1" hasCustomPrompt="1"/>
          </p:nvPr>
        </p:nvSpPr>
        <p:spPr>
          <a:xfrm>
            <a:off x="1662589" y="3503930"/>
            <a:ext cx="5819299" cy="491490"/>
          </a:xfrm>
        </p:spPr>
        <p:txBody>
          <a:bodyPr lIns="90000" tIns="46800" rIns="90000" bIns="46800">
            <a:normAutofit/>
          </a:bodyPr>
          <a:lstStyle>
            <a:lvl1pPr marL="0" indent="0" algn="ctr" eaLnBrk="1" fontAlgn="auto" latinLnBrk="0" hangingPunct="1">
              <a:lnSpc>
                <a:spcPct val="100000"/>
              </a:lnSpc>
              <a:buNone/>
              <a:defRPr sz="1500" u="none" strike="noStrike" kern="1200" cap="none" spc="0" normalizeH="0" baseline="0">
                <a:solidFill>
                  <a:schemeClr val="accent1"/>
                </a:solidFill>
                <a:uFillTx/>
                <a:latin typeface="Arial" panose="020B0604020202020204" pitchFamily="34" charset="0"/>
                <a:ea typeface="微软雅黑" panose="020B050302020402020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2" name="标题 1"/>
          <p:cNvSpPr>
            <a:spLocks noGrp="1"/>
          </p:cNvSpPr>
          <p:nvPr>
            <p:ph type="ctrTitle" hasCustomPrompt="1"/>
          </p:nvPr>
        </p:nvSpPr>
        <p:spPr>
          <a:xfrm>
            <a:off x="1662351" y="2292046"/>
            <a:ext cx="5819299" cy="1150960"/>
          </a:xfrm>
        </p:spPr>
        <p:txBody>
          <a:bodyPr lIns="90000" tIns="46800" rIns="90000" bIns="46800" anchor="b" anchorCtr="0">
            <a:noAutofit/>
          </a:bodyPr>
          <a:lstStyle>
            <a:lvl1pPr algn="ctr">
              <a:defRPr sz="4500" spc="600" baseline="0">
                <a:solidFill>
                  <a:schemeClr val="accent1"/>
                </a:solidFill>
                <a:ea typeface="汉仪旗黑-85S" pitchFamily="18" charset="-122"/>
              </a:defRPr>
            </a:lvl1pPr>
          </a:lstStyle>
          <a:p>
            <a:pPr fontAlgn="auto"/>
            <a:r>
              <a:rPr lang="zh-CN" altLang="en-US" strike="noStrike" noProof="1" dirty="0"/>
              <a:t>单击此处编辑标题</a:t>
            </a:r>
            <a:endParaRPr lang="zh-CN" altLang="en-US" strike="noStrike" noProof="1" dirty="0"/>
          </a:p>
        </p:txBody>
      </p:sp>
      <p:sp>
        <p:nvSpPr>
          <p:cNvPr id="5" name="文本占位符 4"/>
          <p:cNvSpPr>
            <a:spLocks noGrp="1"/>
          </p:cNvSpPr>
          <p:nvPr>
            <p:ph type="body" sz="quarter" idx="13" hasCustomPrompt="1"/>
          </p:nvPr>
        </p:nvSpPr>
        <p:spPr>
          <a:xfrm>
            <a:off x="3383279" y="4490846"/>
            <a:ext cx="1037320" cy="474726"/>
          </a:xfrm>
          <a:solidFill>
            <a:schemeClr val="accent1"/>
          </a:solidFill>
        </p:spPr>
        <p:txBody>
          <a:bodyPr lIns="90000" tIns="46800" rIns="90000" bIns="46800" anchor="ctr">
            <a:normAutofit/>
          </a:bodyPr>
          <a:lstStyle>
            <a:lvl1pPr marL="0" indent="0" algn="ctr">
              <a:buNone/>
              <a:defRPr u="none" strike="noStrike" kern="1200" cap="none" spc="0" normalizeH="0">
                <a:solidFill>
                  <a:schemeClr val="bg1"/>
                </a:solidFill>
                <a:latin typeface="Arial" panose="020B0604020202020204" pitchFamily="34" charset="0"/>
                <a:ea typeface="微软雅黑" panose="020B0503020204020204" charset="-122"/>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4" name="文本占位符 13"/>
          <p:cNvSpPr>
            <a:spLocks noGrp="1"/>
          </p:cNvSpPr>
          <p:nvPr>
            <p:ph type="body" sz="quarter" idx="14" hasCustomPrompt="1"/>
          </p:nvPr>
        </p:nvSpPr>
        <p:spPr>
          <a:xfrm>
            <a:off x="4572000" y="4490846"/>
            <a:ext cx="1037319" cy="474726"/>
          </a:xfrm>
          <a:ln>
            <a:solidFill>
              <a:schemeClr val="accent1"/>
            </a:solidFill>
          </a:ln>
        </p:spPr>
        <p:txBody>
          <a:bodyPr lIns="90000" tIns="46800" rIns="90000" bIns="46800" anchor="ctr">
            <a:normAutofit/>
          </a:bodyPr>
          <a:lstStyle>
            <a:lvl1pPr marL="0" indent="0" algn="ctr">
              <a:buNone/>
              <a:defRPr u="none" strike="noStrike" kern="1200" cap="none" spc="0" normalizeH="0">
                <a:ln>
                  <a:noFill/>
                </a:ln>
                <a:solidFill>
                  <a:schemeClr val="accent1"/>
                </a:solidFill>
                <a:latin typeface="Arial" panose="020B0604020202020204" pitchFamily="34" charset="0"/>
                <a:ea typeface="微软雅黑" panose="020B0503020204020204" charset="-122"/>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8"/>
            </p:custDataLst>
          </p:nvPr>
        </p:nvSpPr>
        <p:spPr>
          <a:xfrm>
            <a:off x="660400" y="6350000"/>
            <a:ext cx="2024063"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17" name="页脚占位符 16"/>
          <p:cNvSpPr>
            <a:spLocks noGrp="1"/>
          </p:cNvSpPr>
          <p:nvPr>
            <p:ph type="ftr" sz="quarter" idx="11"/>
            <p:custDataLst>
              <p:tags r:id="rId9"/>
            </p:custDataLst>
          </p:nvPr>
        </p:nvSpPr>
        <p:spPr>
          <a:xfrm>
            <a:off x="3087688" y="6350000"/>
            <a:ext cx="2968625"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18" name="灯片编号占位符 17"/>
          <p:cNvSpPr>
            <a:spLocks noGrp="1"/>
          </p:cNvSpPr>
          <p:nvPr>
            <p:ph type="sldNum" sz="quarter" idx="12"/>
            <p:custDataLst>
              <p:tags r:id="rId10"/>
            </p:custDataLst>
          </p:nvPr>
        </p:nvSpPr>
        <p:spPr>
          <a:xfrm>
            <a:off x="6457950" y="6350000"/>
            <a:ext cx="2025650"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41987" name="图片 6"/>
          <p:cNvPicPr>
            <a:picLocks noChangeAspect="1"/>
          </p:cNvPicPr>
          <p:nvPr>
            <p:custDataLst>
              <p:tags r:id="rId2"/>
            </p:custDataLst>
          </p:nvPr>
        </p:nvPicPr>
        <p:blipFill>
          <a:blip r:embed="rId3"/>
          <a:stretch>
            <a:fillRect/>
          </a:stretch>
        </p:blipFill>
        <p:spPr>
          <a:xfrm>
            <a:off x="0" y="6176963"/>
            <a:ext cx="9144000" cy="1325562"/>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pic>
        <p:nvPicPr>
          <p:cNvPr id="43011" name="图片 6"/>
          <p:cNvPicPr>
            <a:picLocks noChangeAspect="1"/>
          </p:cNvPicPr>
          <p:nvPr>
            <p:custDataLst>
              <p:tags r:id="rId2"/>
            </p:custDataLst>
          </p:nvPr>
        </p:nvPicPr>
        <p:blipFill>
          <a:blip r:embed="rId3"/>
          <a:stretch>
            <a:fillRect/>
          </a:stretch>
        </p:blipFill>
        <p:spPr>
          <a:xfrm>
            <a:off x="0" y="34925"/>
            <a:ext cx="9144000" cy="2047875"/>
          </a:xfrm>
          <a:prstGeom prst="rect">
            <a:avLst/>
          </a:prstGeom>
          <a:noFill/>
          <a:ln w="9525">
            <a:noFill/>
          </a:ln>
        </p:spPr>
      </p:pic>
      <p:sp>
        <p:nvSpPr>
          <p:cNvPr id="2" name="标题 1"/>
          <p:cNvSpPr>
            <a:spLocks noGrp="1"/>
          </p:cNvSpPr>
          <p:nvPr>
            <p:ph type="title" hasCustomPrompt="1"/>
          </p:nvPr>
        </p:nvSpPr>
        <p:spPr>
          <a:xfrm>
            <a:off x="3938615" y="2681555"/>
            <a:ext cx="2682787" cy="716508"/>
          </a:xfrm>
        </p:spPr>
        <p:txBody>
          <a:bodyPr lIns="90000" tIns="46800" rIns="90000" bIns="0" anchor="ctr" anchorCtr="0">
            <a:normAutofit/>
          </a:bodyPr>
          <a:lstStyle>
            <a:lvl1pPr algn="dist">
              <a:defRPr sz="3300" u="none" strike="noStrike" kern="1200" cap="none" spc="300" normalizeH="0" baseline="0">
                <a:solidFill>
                  <a:schemeClr val="accent1"/>
                </a:solidFill>
                <a:uFillTx/>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3" name="文本占位符 2"/>
          <p:cNvSpPr>
            <a:spLocks noGrp="1"/>
          </p:cNvSpPr>
          <p:nvPr>
            <p:ph type="body" idx="1" hasCustomPrompt="1"/>
          </p:nvPr>
        </p:nvSpPr>
        <p:spPr>
          <a:xfrm>
            <a:off x="3938615" y="3459937"/>
            <a:ext cx="2682788" cy="544296"/>
          </a:xfrm>
        </p:spPr>
        <p:txBody>
          <a:bodyPr lIns="90000" tIns="0" rIns="90000" bIns="4680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2"/>
        </a:solidFill>
        <a:effectLst/>
      </p:bgPr>
    </p:bg>
    <p:spTree>
      <p:nvGrpSpPr>
        <p:cNvPr id="1" name=""/>
        <p:cNvGrpSpPr/>
        <p:nvPr/>
      </p:nvGrpSpPr>
      <p:grpSpPr>
        <a:xfrm>
          <a:off x="0" y="0"/>
          <a:ext cx="0" cy="0"/>
          <a:chOff x="0" y="0"/>
          <a:chExt cx="0" cy="0"/>
        </a:xfrm>
      </p:grpSpPr>
      <p:pic>
        <p:nvPicPr>
          <p:cNvPr id="44035" name="图片 9" descr="C:\Users\kingsoft\Desktop\图片7副本.png图片7副本"/>
          <p:cNvPicPr>
            <a:picLocks noChangeAspect="1"/>
          </p:cNvPicPr>
          <p:nvPr>
            <p:custDataLst>
              <p:tags r:id="rId2"/>
            </p:custDataLst>
          </p:nvPr>
        </p:nvPicPr>
        <p:blipFill>
          <a:blip r:embed="rId3"/>
          <a:stretch>
            <a:fillRect/>
          </a:stretch>
        </p:blipFill>
        <p:spPr>
          <a:xfrm>
            <a:off x="-12700" y="5972175"/>
            <a:ext cx="2609850" cy="908050"/>
          </a:xfrm>
          <a:prstGeom prst="rect">
            <a:avLst/>
          </a:prstGeom>
          <a:noFill/>
          <a:ln w="9525">
            <a:noFill/>
          </a:ln>
        </p:spPr>
      </p:pic>
      <p:pic>
        <p:nvPicPr>
          <p:cNvPr id="44036" name="图片 10" descr="C:\Users\kingsoft\Desktop\图片7副本.png图片7副本"/>
          <p:cNvPicPr>
            <a:picLocks noChangeAspect="1"/>
          </p:cNvPicPr>
          <p:nvPr>
            <p:custDataLst>
              <p:tags r:id="rId4"/>
            </p:custDataLst>
          </p:nvPr>
        </p:nvPicPr>
        <p:blipFill>
          <a:blip r:embed="rId5"/>
          <a:stretch>
            <a:fillRect/>
          </a:stretch>
        </p:blipFill>
        <p:spPr>
          <a:xfrm flipH="1">
            <a:off x="6537325" y="5905500"/>
            <a:ext cx="2611438" cy="974725"/>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2448" y="952508"/>
            <a:ext cx="3962432"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lIns="90000" tIns="46800" rIns="90000" bIns="46800">
            <a:normAutofit/>
          </a:bodyPr>
          <a:lstStyle>
            <a:lvl1pPr>
              <a:defRPr sz="1200" baseline="0">
                <a:solidFill>
                  <a:schemeClr val="tx1">
                    <a:lumMod val="85000"/>
                    <a:lumOff val="15000"/>
                  </a:schemeClr>
                </a:solidFill>
                <a:latin typeface="Arial" panose="020B0604020202020204" pitchFamily="34" charset="0"/>
                <a:ea typeface="微软雅黑" panose="020B0503020204020204" charset="-122"/>
              </a:defRPr>
            </a:lvl1pPr>
            <a:lvl2pPr>
              <a:defRPr sz="1200" baseline="0">
                <a:solidFill>
                  <a:schemeClr val="tx1">
                    <a:lumMod val="85000"/>
                    <a:lumOff val="15000"/>
                  </a:schemeClr>
                </a:solidFill>
                <a:latin typeface="Arial" panose="020B0604020202020204" pitchFamily="34" charset="0"/>
                <a:ea typeface="微软雅黑" panose="020B0503020204020204" charset="-122"/>
              </a:defRPr>
            </a:lvl2pPr>
            <a:lvl3pPr>
              <a:defRPr sz="1200" baseline="0">
                <a:solidFill>
                  <a:schemeClr val="tx1">
                    <a:lumMod val="85000"/>
                    <a:lumOff val="15000"/>
                  </a:schemeClr>
                </a:solidFill>
                <a:latin typeface="Arial" panose="020B0604020202020204" pitchFamily="34" charset="0"/>
                <a:ea typeface="微软雅黑" panose="020B0503020204020204" charset="-122"/>
              </a:defRPr>
            </a:lvl3pPr>
            <a:lvl4pPr>
              <a:defRPr sz="1200" baseline="0">
                <a:solidFill>
                  <a:schemeClr val="tx1">
                    <a:lumMod val="85000"/>
                    <a:lumOff val="15000"/>
                  </a:schemeClr>
                </a:solidFill>
                <a:latin typeface="Arial" panose="020B0604020202020204" pitchFamily="34" charset="0"/>
                <a:ea typeface="微软雅黑" panose="020B0503020204020204" charset="-122"/>
              </a:defRPr>
            </a:lvl4pPr>
            <a:lvl5pPr>
              <a:defRPr sz="1200"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6" name="页脚占位符 5"/>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charset="-122"/>
              </a:defRPr>
            </a:lvl1pPr>
          </a:lstStyle>
          <a:p>
            <a:pPr fontAlgn="base"/>
            <a:endParaRPr lang="zh-CN" altLang="en-US" strike="noStrike" noProof="1"/>
          </a:p>
        </p:txBody>
      </p:sp>
      <p:sp>
        <p:nvSpPr>
          <p:cNvPr id="7" name="灯片编号占位符 6"/>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45059" name="图片 9" descr="C:\Users\kingsoft\Desktop\图片7副本.png图片7副本"/>
          <p:cNvPicPr>
            <a:picLocks noChangeAspect="1"/>
          </p:cNvPicPr>
          <p:nvPr>
            <p:custDataLst>
              <p:tags r:id="rId2"/>
            </p:custDataLst>
          </p:nvPr>
        </p:nvPicPr>
        <p:blipFill>
          <a:blip r:embed="rId3"/>
          <a:stretch>
            <a:fillRect/>
          </a:stretch>
        </p:blipFill>
        <p:spPr>
          <a:xfrm flipH="1">
            <a:off x="6537325" y="5905500"/>
            <a:ext cx="2611438" cy="974725"/>
          </a:xfrm>
          <a:prstGeom prst="rect">
            <a:avLst/>
          </a:prstGeom>
          <a:noFill/>
          <a:ln w="9525">
            <a:noFill/>
          </a:ln>
        </p:spPr>
      </p:pic>
      <p:pic>
        <p:nvPicPr>
          <p:cNvPr id="45060" name="图片 10" descr="C:\Users\kingsoft\Desktop\图片7副本.png图片7副本"/>
          <p:cNvPicPr>
            <a:picLocks noChangeAspect="1"/>
          </p:cNvPicPr>
          <p:nvPr>
            <p:custDataLst>
              <p:tags r:id="rId4"/>
            </p:custDataLst>
          </p:nvPr>
        </p:nvPicPr>
        <p:blipFill>
          <a:blip r:embed="rId5"/>
          <a:stretch>
            <a:fillRect/>
          </a:stretch>
        </p:blipFill>
        <p:spPr>
          <a:xfrm>
            <a:off x="-12700" y="5972175"/>
            <a:ext cx="2609850" cy="908050"/>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lIns="90000" tIns="46800" rIns="90000" bIns="46800" anchor="t" anchorCtr="0">
            <a:norm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lIns="90000" tIns="46800" rIns="90000" bIns="468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46083" name="组合 7"/>
          <p:cNvGrpSpPr/>
          <p:nvPr/>
        </p:nvGrpSpPr>
        <p:grpSpPr>
          <a:xfrm>
            <a:off x="0" y="-15875"/>
            <a:ext cx="2736850" cy="6858000"/>
            <a:chOff x="0" y="-15482"/>
            <a:chExt cx="3649343" cy="6857999"/>
          </a:xfrm>
        </p:grpSpPr>
        <p:pic>
          <p:nvPicPr>
            <p:cNvPr id="46084" name="图片 8"/>
            <p:cNvPicPr>
              <a:picLocks noChangeAspect="1"/>
            </p:cNvPicPr>
            <p:nvPr userDrawn="1">
              <p:custDataLst>
                <p:tags r:id="rId2"/>
              </p:custDataLst>
            </p:nvPr>
          </p:nvPicPr>
          <p:blipFill>
            <a:blip r:embed="rId3"/>
            <a:stretch>
              <a:fillRect/>
            </a:stretch>
          </p:blipFill>
          <p:spPr>
            <a:xfrm rot="-5400000">
              <a:off x="-1596587" y="1596587"/>
              <a:ext cx="6842517" cy="3649343"/>
            </a:xfrm>
            <a:prstGeom prst="rect">
              <a:avLst/>
            </a:prstGeom>
            <a:noFill/>
            <a:ln w="9525">
              <a:noFill/>
            </a:ln>
          </p:spPr>
        </p:pic>
        <p:pic>
          <p:nvPicPr>
            <p:cNvPr id="46085" name="图片 9"/>
            <p:cNvPicPr>
              <a:picLocks noChangeAspect="1"/>
            </p:cNvPicPr>
            <p:nvPr userDrawn="1">
              <p:custDataLst>
                <p:tags r:id="rId4"/>
              </p:custDataLst>
            </p:nvPr>
          </p:nvPicPr>
          <p:blipFill>
            <a:blip r:embed="rId5"/>
            <a:stretch>
              <a:fillRect/>
            </a:stretch>
          </p:blipFill>
          <p:spPr>
            <a:xfrm rot="5400000">
              <a:off x="-2338959" y="2323477"/>
              <a:ext cx="6857999" cy="2180082"/>
            </a:xfrm>
            <a:prstGeom prst="rect">
              <a:avLst/>
            </a:prstGeom>
            <a:noFill/>
            <a:ln w="9525">
              <a:noFill/>
            </a:ln>
          </p:spPr>
        </p:pic>
      </p:grpSp>
      <p:grpSp>
        <p:nvGrpSpPr>
          <p:cNvPr id="46086" name="组合 10"/>
          <p:cNvGrpSpPr/>
          <p:nvPr/>
        </p:nvGrpSpPr>
        <p:grpSpPr>
          <a:xfrm rot="10800000">
            <a:off x="6407150" y="15875"/>
            <a:ext cx="2736850" cy="6858000"/>
            <a:chOff x="0" y="-15482"/>
            <a:chExt cx="3649343" cy="6857999"/>
          </a:xfrm>
        </p:grpSpPr>
        <p:pic>
          <p:nvPicPr>
            <p:cNvPr id="46087" name="图片 11"/>
            <p:cNvPicPr>
              <a:picLocks noChangeAspect="1"/>
            </p:cNvPicPr>
            <p:nvPr userDrawn="1">
              <p:custDataLst>
                <p:tags r:id="rId6"/>
              </p:custDataLst>
            </p:nvPr>
          </p:nvPicPr>
          <p:blipFill>
            <a:blip r:embed="rId3"/>
            <a:stretch>
              <a:fillRect/>
            </a:stretch>
          </p:blipFill>
          <p:spPr>
            <a:xfrm rot="-5400000">
              <a:off x="-1596587" y="1596587"/>
              <a:ext cx="6842517" cy="3649343"/>
            </a:xfrm>
            <a:prstGeom prst="rect">
              <a:avLst/>
            </a:prstGeom>
            <a:noFill/>
            <a:ln w="9525">
              <a:noFill/>
            </a:ln>
          </p:spPr>
        </p:pic>
        <p:pic>
          <p:nvPicPr>
            <p:cNvPr id="46088" name="图片 12"/>
            <p:cNvPicPr>
              <a:picLocks noChangeAspect="1"/>
            </p:cNvPicPr>
            <p:nvPr userDrawn="1">
              <p:custDataLst>
                <p:tags r:id="rId7"/>
              </p:custDataLst>
            </p:nvPr>
          </p:nvPicPr>
          <p:blipFill>
            <a:blip r:embed="rId5"/>
            <a:stretch>
              <a:fillRect/>
            </a:stretch>
          </p:blipFill>
          <p:spPr>
            <a:xfrm rot="5400000">
              <a:off x="-2338959" y="2323477"/>
              <a:ext cx="6857999" cy="2180082"/>
            </a:xfrm>
            <a:prstGeom prst="rect">
              <a:avLst/>
            </a:prstGeom>
            <a:noFill/>
            <a:ln w="9525">
              <a:noFill/>
            </a:ln>
          </p:spPr>
        </p:pic>
      </p:grpSp>
      <p:sp>
        <p:nvSpPr>
          <p:cNvPr id="14" name="矩形: 圆角 13"/>
          <p:cNvSpPr/>
          <p:nvPr>
            <p:custDataLst>
              <p:tags r:id="rId8"/>
            </p:custDataLst>
          </p:nvPr>
        </p:nvSpPr>
        <p:spPr>
          <a:xfrm>
            <a:off x="4229100" y="1484313"/>
            <a:ext cx="685800" cy="47625"/>
          </a:xfrm>
          <a:prstGeom prst="roundRect">
            <a:avLst>
              <a:gd name="adj" fmla="val 50000"/>
            </a:avLst>
          </a:prstGeom>
          <a:solidFill>
            <a:schemeClr val="accent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p:nvPr>
        </p:nvSpPr>
        <p:spPr/>
        <p:txBody>
          <a:bodyPr vert="horz" lIns="90000" tIns="46800" rIns="90000" bIns="46800" rtlCol="0" anchor="t" anchorCtr="0">
            <a:normAutofit/>
          </a:bodyPr>
          <a:lstStyle>
            <a:lvl1pPr marL="0" marR="0" lvl="0" algn="ctr"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日期占位符 2"/>
          <p:cNvSpPr>
            <a:spLocks noGrp="1"/>
          </p:cNvSpPr>
          <p:nvPr>
            <p:ph type="dt" sz="half" idx="10"/>
            <p:custDataLst>
              <p:tags r:id="rId9"/>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10"/>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1"/>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48131" name="图片 8" descr="C:\Users\kingsoft\Desktop\图片7副本.png图片7副本"/>
          <p:cNvPicPr>
            <a:picLocks noChangeAspect="1"/>
          </p:cNvPicPr>
          <p:nvPr>
            <p:custDataLst>
              <p:tags r:id="rId2"/>
            </p:custDataLst>
          </p:nvPr>
        </p:nvPicPr>
        <p:blipFill>
          <a:blip r:embed="rId3"/>
          <a:stretch>
            <a:fillRect/>
          </a:stretch>
        </p:blipFill>
        <p:spPr>
          <a:xfrm flipH="1">
            <a:off x="6173788" y="5327650"/>
            <a:ext cx="2970212" cy="1530350"/>
          </a:xfrm>
          <a:prstGeom prst="rect">
            <a:avLst/>
          </a:prstGeom>
          <a:noFill/>
          <a:ln w="9525">
            <a:noFill/>
          </a:ln>
        </p:spPr>
      </p:pic>
      <p:sp>
        <p:nvSpPr>
          <p:cNvPr id="2" name="标题 1"/>
          <p:cNvSpPr>
            <a:spLocks noGrp="1"/>
          </p:cNvSpPr>
          <p:nvPr>
            <p:ph type="title"/>
          </p:nvPr>
        </p:nvSpPr>
        <p:spPr>
          <a:xfrm>
            <a:off x="502448"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49155" name="图片 6"/>
          <p:cNvPicPr>
            <a:picLocks noChangeAspect="1"/>
          </p:cNvPicPr>
          <p:nvPr>
            <p:custDataLst>
              <p:tags r:id="rId2"/>
            </p:custDataLst>
          </p:nvPr>
        </p:nvPicPr>
        <p:blipFill>
          <a:blip r:embed="rId3"/>
          <a:stretch>
            <a:fillRect/>
          </a:stretch>
        </p:blipFill>
        <p:spPr>
          <a:xfrm rot="5400000">
            <a:off x="-2533650" y="2809875"/>
            <a:ext cx="5143500" cy="1238250"/>
          </a:xfrm>
          <a:prstGeom prst="rect">
            <a:avLst/>
          </a:prstGeom>
          <a:noFill/>
          <a:ln w="9525">
            <a:noFill/>
          </a:ln>
        </p:spPr>
      </p:pic>
      <p:pic>
        <p:nvPicPr>
          <p:cNvPr id="49156" name="图片 8" descr="C:\Users\kingsoft\Desktop\图片7副本.png图片7副本"/>
          <p:cNvPicPr>
            <a:picLocks noChangeAspect="1"/>
          </p:cNvPicPr>
          <p:nvPr>
            <p:custDataLst>
              <p:tags r:id="rId4"/>
            </p:custDataLst>
          </p:nvPr>
        </p:nvPicPr>
        <p:blipFill>
          <a:blip r:embed="rId5"/>
          <a:stretch>
            <a:fillRect/>
          </a:stretch>
        </p:blipFill>
        <p:spPr>
          <a:xfrm flipH="1">
            <a:off x="6173788" y="5327650"/>
            <a:ext cx="2970212" cy="1530350"/>
          </a:xfrm>
          <a:prstGeom prst="rect">
            <a:avLst/>
          </a:prstGeom>
          <a:noFill/>
          <a:ln w="9525">
            <a:noFill/>
          </a:ln>
        </p:spPr>
      </p:pic>
      <p:sp>
        <p:nvSpPr>
          <p:cNvPr id="2" name="竖排标题 1"/>
          <p:cNvSpPr>
            <a:spLocks noGrp="1"/>
          </p:cNvSpPr>
          <p:nvPr>
            <p:ph type="title" orient="vert"/>
          </p:nvPr>
        </p:nvSpPr>
        <p:spPr>
          <a:xfrm>
            <a:off x="7928351" y="952508"/>
            <a:ext cx="713238"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50179" name="图片 5"/>
          <p:cNvPicPr>
            <a:picLocks noChangeAspect="1"/>
          </p:cNvPicPr>
          <p:nvPr>
            <p:custDataLst>
              <p:tags r:id="rId2"/>
            </p:custDataLst>
          </p:nvPr>
        </p:nvPicPr>
        <p:blipFill>
          <a:blip r:embed="rId3"/>
          <a:stretch>
            <a:fillRect/>
          </a:stretch>
        </p:blipFill>
        <p:spPr>
          <a:xfrm>
            <a:off x="0" y="-15875"/>
            <a:ext cx="9144000" cy="2047875"/>
          </a:xfrm>
          <a:prstGeom prst="rect">
            <a:avLst/>
          </a:prstGeom>
          <a:noFill/>
          <a:ln w="9525">
            <a:noFill/>
          </a:ln>
        </p:spPr>
      </p:pic>
      <p:sp>
        <p:nvSpPr>
          <p:cNvPr id="7" name="内容占位符 6"/>
          <p:cNvSpPr>
            <a:spLocks noGrp="1"/>
          </p:cNvSpPr>
          <p:nvPr>
            <p:ph sz="quarter" idx="13"/>
          </p:nvPr>
        </p:nvSpPr>
        <p:spPr>
          <a:xfrm>
            <a:off x="502448" y="952508"/>
            <a:ext cx="8139178"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51203" name="图片 9"/>
          <p:cNvPicPr>
            <a:picLocks noChangeAspect="1"/>
          </p:cNvPicPr>
          <p:nvPr>
            <p:custDataLst>
              <p:tags r:id="rId2"/>
            </p:custDataLst>
          </p:nvPr>
        </p:nvPicPr>
        <p:blipFill>
          <a:blip r:embed="rId3"/>
          <a:stretch>
            <a:fillRect/>
          </a:stretch>
        </p:blipFill>
        <p:spPr>
          <a:xfrm>
            <a:off x="0" y="6176963"/>
            <a:ext cx="9144000" cy="1166812"/>
          </a:xfrm>
          <a:prstGeom prst="rect">
            <a:avLst/>
          </a:prstGeom>
          <a:noFill/>
          <a:ln w="9525">
            <a:noFill/>
          </a:ln>
        </p:spPr>
      </p:pic>
      <p:pic>
        <p:nvPicPr>
          <p:cNvPr id="51204" name="图片 5"/>
          <p:cNvPicPr>
            <a:picLocks noChangeAspect="1"/>
          </p:cNvPicPr>
          <p:nvPr>
            <p:custDataLst>
              <p:tags r:id="rId4"/>
            </p:custDataLst>
          </p:nvPr>
        </p:nvPicPr>
        <p:blipFill>
          <a:blip r:embed="rId5"/>
          <a:stretch>
            <a:fillRect/>
          </a:stretch>
        </p:blipFill>
        <p:spPr>
          <a:xfrm>
            <a:off x="0" y="34925"/>
            <a:ext cx="9144000" cy="2047875"/>
          </a:xfrm>
          <a:prstGeom prst="rect">
            <a:avLst/>
          </a:prstGeom>
          <a:noFill/>
          <a:ln w="9525">
            <a:noFill/>
          </a:ln>
        </p:spPr>
      </p:pic>
      <p:pic>
        <p:nvPicPr>
          <p:cNvPr id="51205" name="图片 8"/>
          <p:cNvPicPr>
            <a:picLocks noChangeAspect="1"/>
          </p:cNvPicPr>
          <p:nvPr>
            <p:custDataLst>
              <p:tags r:id="rId6"/>
            </p:custDataLst>
          </p:nvPr>
        </p:nvPicPr>
        <p:blipFill>
          <a:blip r:embed="rId7"/>
          <a:stretch>
            <a:fillRect/>
          </a:stretch>
        </p:blipFill>
        <p:spPr>
          <a:xfrm>
            <a:off x="0" y="0"/>
            <a:ext cx="9144000" cy="1704975"/>
          </a:xfrm>
          <a:prstGeom prst="rect">
            <a:avLst/>
          </a:prstGeom>
          <a:noFill/>
          <a:ln w="9525">
            <a:noFill/>
          </a:ln>
        </p:spPr>
      </p:pic>
      <p:sp>
        <p:nvSpPr>
          <p:cNvPr id="2" name="标题 1"/>
          <p:cNvSpPr>
            <a:spLocks noGrp="1"/>
          </p:cNvSpPr>
          <p:nvPr>
            <p:ph type="title" hasCustomPrompt="1"/>
          </p:nvPr>
        </p:nvSpPr>
        <p:spPr>
          <a:xfrm>
            <a:off x="2344229" y="2421777"/>
            <a:ext cx="4455542" cy="1336635"/>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accent1"/>
                </a:solidFill>
                <a:uFillTx/>
                <a:latin typeface="Arial" panose="020B0604020202020204" pitchFamily="34" charset="0"/>
                <a:ea typeface="汉仪旗黑-85S" pitchFamily="18"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13" name="文本占位符 12"/>
          <p:cNvSpPr>
            <a:spLocks noGrp="1"/>
          </p:cNvSpPr>
          <p:nvPr>
            <p:ph type="body" sz="quarter" idx="13" hasCustomPrompt="1"/>
          </p:nvPr>
        </p:nvSpPr>
        <p:spPr>
          <a:xfrm>
            <a:off x="3474527" y="4417887"/>
            <a:ext cx="976576" cy="485285"/>
          </a:xfrm>
          <a:solidFill>
            <a:schemeClr val="accent1"/>
          </a:solidFill>
        </p:spPr>
        <p:txBody>
          <a:bodyPr/>
          <a:lstStyle>
            <a:lvl1pPr marL="0" indent="0" algn="r">
              <a:buNone/>
              <a:defRPr>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5" name="文本占位符 14"/>
          <p:cNvSpPr>
            <a:spLocks noGrp="1"/>
          </p:cNvSpPr>
          <p:nvPr>
            <p:ph type="body" sz="quarter" idx="14" hasCustomPrompt="1"/>
          </p:nvPr>
        </p:nvSpPr>
        <p:spPr>
          <a:xfrm>
            <a:off x="4692899" y="4417887"/>
            <a:ext cx="976577" cy="485285"/>
          </a:xfrm>
          <a:ln>
            <a:solidFill>
              <a:schemeClr val="accent1"/>
            </a:solidFill>
          </a:ln>
        </p:spPr>
        <p:txBody>
          <a:bodyPr/>
          <a:lstStyle>
            <a:lvl1pPr marL="0" indent="0">
              <a:buNone/>
              <a:defRPr>
                <a:solidFill>
                  <a:schemeClr val="accent1"/>
                </a:solidFill>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52227" name="图片 17"/>
          <p:cNvPicPr>
            <a:picLocks noChangeAspect="1"/>
          </p:cNvPicPr>
          <p:nvPr>
            <p:custDataLst>
              <p:tags r:id="rId2"/>
            </p:custDataLst>
          </p:nvPr>
        </p:nvPicPr>
        <p:blipFill>
          <a:blip r:embed="rId3"/>
          <a:stretch>
            <a:fillRect/>
          </a:stretch>
        </p:blipFill>
        <p:spPr>
          <a:xfrm>
            <a:off x="0" y="6176963"/>
            <a:ext cx="9144000" cy="1316037"/>
          </a:xfrm>
          <a:prstGeom prst="rect">
            <a:avLst/>
          </a:prstGeom>
          <a:noFill/>
          <a:ln w="9525">
            <a:noFill/>
          </a:ln>
        </p:spPr>
      </p:pic>
      <p:sp>
        <p:nvSpPr>
          <p:cNvPr id="2" name="标题 1"/>
          <p:cNvSpPr>
            <a:spLocks noGrp="1"/>
          </p:cNvSpPr>
          <p:nvPr>
            <p:ph type="title"/>
          </p:nvPr>
        </p:nvSpPr>
        <p:spPr/>
        <p:txBody>
          <a:bodyPr>
            <a:noAutofit/>
          </a:bodyPr>
          <a:lstStyle>
            <a:lvl1pPr>
              <a:defRPr sz="1800" baseline="0">
                <a:solidFill>
                  <a:schemeClr val="tx1">
                    <a:lumMod val="85000"/>
                    <a:lumOff val="15000"/>
                  </a:schemeClr>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微软雅黑" panose="020B0503020204020204" charset="-122"/>
              </a:defRPr>
            </a:lvl1pPr>
          </a:lstStyle>
          <a:p>
            <a:pPr fontAlgn="base"/>
            <a:fld id="{760FBDFE-C587-4B4C-A407-44438C67B59E}" type="datetimeFigureOut">
              <a:rPr lang="zh-CN" altLang="en-US" strike="noStrike" noProof="1" smtClean="0">
                <a:latin typeface="微软雅黑" panose="020B0503020204020204" charset="-122"/>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微软雅黑" panose="020B0503020204020204" charset="-122"/>
              </a:defRPr>
            </a:lvl1pPr>
          </a:lstStyle>
          <a:p>
            <a:pPr fontAlgn="base"/>
            <a:fld id="{49AE70B2-8BF9-45C0-BB95-33D1B9D3A854}" type="slidenum">
              <a:rPr lang="zh-CN" altLang="en-US" strike="noStrike" noProof="1" smtClean="0">
                <a:latin typeface="微软雅黑" panose="020B0503020204020204" charset="-122"/>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214313" y="273050"/>
            <a:ext cx="8712200" cy="63119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dirty="0">
              <a:latin typeface="Arial" panose="020B0604020202020204" pitchFamily="34" charset="0"/>
              <a:ea typeface="微软雅黑" panose="020B0503020204020204" charset="-122"/>
              <a:sym typeface="+mn-ea"/>
            </a:endParaRPr>
          </a:p>
        </p:txBody>
      </p:sp>
      <p:pic>
        <p:nvPicPr>
          <p:cNvPr id="53252" name="图片 9" descr="C:\Users\kingsoft\Desktop\图片7副本.png图片7副本"/>
          <p:cNvPicPr>
            <a:picLocks noChangeAspect="1"/>
          </p:cNvPicPr>
          <p:nvPr>
            <p:custDataLst>
              <p:tags r:id="rId3"/>
            </p:custDataLst>
          </p:nvPr>
        </p:nvPicPr>
        <p:blipFill>
          <a:blip r:embed="rId4"/>
          <a:stretch>
            <a:fillRect/>
          </a:stretch>
        </p:blipFill>
        <p:spPr>
          <a:xfrm flipH="1">
            <a:off x="5303838" y="4933950"/>
            <a:ext cx="3622675" cy="1651000"/>
          </a:xfrm>
          <a:prstGeom prst="rect">
            <a:avLst/>
          </a:prstGeom>
          <a:noFill/>
          <a:ln w="9525">
            <a:noFill/>
          </a:ln>
        </p:spPr>
      </p:pic>
      <p:sp>
        <p:nvSpPr>
          <p:cNvPr id="2" name="标题 1"/>
          <p:cNvSpPr>
            <a:spLocks noGrp="1"/>
          </p:cNvSpPr>
          <p:nvPr>
            <p:ph type="title" hasCustomPrompt="1"/>
          </p:nvPr>
        </p:nvSpPr>
        <p:spPr>
          <a:xfrm>
            <a:off x="961200" y="1249200"/>
            <a:ext cx="7219800" cy="723600"/>
          </a:xfrm>
        </p:spPr>
        <p:txBody>
          <a:bodyPr anchor="ctr"/>
          <a:lstStyle>
            <a:lvl1pPr>
              <a:defRPr sz="2400" baseline="0">
                <a:solidFill>
                  <a:schemeClr val="tx1">
                    <a:lumMod val="85000"/>
                    <a:lumOff val="15000"/>
                  </a:schemeClr>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163600"/>
            <a:ext cx="7219950" cy="3445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vl2pPr>
              <a:defRPr sz="1050" baseline="0">
                <a:solidFill>
                  <a:schemeClr val="tx1">
                    <a:lumMod val="85000"/>
                    <a:lumOff val="15000"/>
                  </a:schemeClr>
                </a:solidFill>
                <a:latin typeface="Arial" panose="020B0604020202020204" pitchFamily="34" charset="0"/>
                <a:ea typeface="微软雅黑" panose="020B0503020204020204" charset="-122"/>
              </a:defRPr>
            </a:lvl2pPr>
            <a:lvl3pPr>
              <a:defRPr sz="1050" baseline="0">
                <a:solidFill>
                  <a:schemeClr val="tx1">
                    <a:lumMod val="85000"/>
                    <a:lumOff val="15000"/>
                  </a:schemeClr>
                </a:solidFill>
                <a:latin typeface="Arial" panose="020B0604020202020204" pitchFamily="34" charset="0"/>
                <a:ea typeface="微软雅黑" panose="020B0503020204020204" charset="-122"/>
              </a:defRPr>
            </a:lvl3pPr>
            <a:lvl4pPr>
              <a:defRPr sz="1050" baseline="0">
                <a:solidFill>
                  <a:schemeClr val="tx1">
                    <a:lumMod val="85000"/>
                    <a:lumOff val="15000"/>
                  </a:schemeClr>
                </a:solidFill>
                <a:latin typeface="Arial" panose="020B0604020202020204" pitchFamily="34" charset="0"/>
                <a:ea typeface="微软雅黑" panose="020B0503020204020204" charset="-122"/>
              </a:defRPr>
            </a:lvl4pPr>
            <a:lvl5pPr>
              <a:defRPr sz="1050"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t>第二级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0" y="0"/>
            <a:ext cx="3617913" cy="685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olidFill>
                <a:schemeClr val="accent1"/>
              </a:solidFill>
              <a:sym typeface="+mn-ea"/>
            </a:endParaRPr>
          </a:p>
        </p:txBody>
      </p:sp>
      <p:pic>
        <p:nvPicPr>
          <p:cNvPr id="54276" name="图片 9" descr="C:\Users\kingsoft\Desktop\图片7副本.png图片7副本"/>
          <p:cNvPicPr>
            <a:picLocks noChangeAspect="1"/>
          </p:cNvPicPr>
          <p:nvPr>
            <p:custDataLst>
              <p:tags r:id="rId3"/>
            </p:custDataLst>
          </p:nvPr>
        </p:nvPicPr>
        <p:blipFill>
          <a:blip r:embed="rId4"/>
          <a:stretch>
            <a:fillRect/>
          </a:stretch>
        </p:blipFill>
        <p:spPr>
          <a:xfrm flipH="1">
            <a:off x="6173788" y="5327650"/>
            <a:ext cx="2970212" cy="1530350"/>
          </a:xfrm>
          <a:prstGeom prst="rect">
            <a:avLst/>
          </a:prstGeom>
          <a:noFill/>
          <a:ln w="9525">
            <a:noFill/>
          </a:ln>
        </p:spPr>
      </p:pic>
      <p:sp>
        <p:nvSpPr>
          <p:cNvPr id="2" name="标题 1"/>
          <p:cNvSpPr>
            <a:spLocks noGrp="1"/>
          </p:cNvSpPr>
          <p:nvPr>
            <p:ph type="title" hasCustomPrompt="1"/>
          </p:nvPr>
        </p:nvSpPr>
        <p:spPr>
          <a:xfrm>
            <a:off x="437400" y="770400"/>
            <a:ext cx="2970000" cy="882000"/>
          </a:xfrm>
        </p:spPr>
        <p:txBody>
          <a:bodyPr anchor="ctr"/>
          <a:lstStyle>
            <a:lvl1pPr>
              <a:defRPr sz="2700" baseline="0">
                <a:solidFill>
                  <a:schemeClr val="tx1">
                    <a:lumMod val="85000"/>
                    <a:lumOff val="15000"/>
                  </a:schemeClr>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764000"/>
            <a:ext cx="2967300" cy="4093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vl2pPr>
              <a:defRPr sz="1050" baseline="0">
                <a:solidFill>
                  <a:schemeClr val="tx1">
                    <a:lumMod val="85000"/>
                    <a:lumOff val="15000"/>
                  </a:schemeClr>
                </a:solidFill>
                <a:latin typeface="Arial" panose="020B0604020202020204" pitchFamily="34" charset="0"/>
                <a:ea typeface="微软雅黑" panose="020B0503020204020204" charset="-122"/>
              </a:defRPr>
            </a:lvl2pPr>
            <a:lvl3pPr>
              <a:defRPr sz="1050" baseline="0">
                <a:solidFill>
                  <a:schemeClr val="tx1">
                    <a:lumMod val="85000"/>
                    <a:lumOff val="15000"/>
                  </a:schemeClr>
                </a:solidFill>
                <a:latin typeface="Arial" panose="020B0604020202020204" pitchFamily="34" charset="0"/>
                <a:ea typeface="微软雅黑" panose="020B0503020204020204" charset="-122"/>
              </a:defRPr>
            </a:lvl3pPr>
            <a:lvl4pPr>
              <a:defRPr sz="1050" baseline="0">
                <a:solidFill>
                  <a:schemeClr val="tx1">
                    <a:lumMod val="85000"/>
                    <a:lumOff val="15000"/>
                  </a:schemeClr>
                </a:solidFill>
                <a:latin typeface="Arial" panose="020B0604020202020204" pitchFamily="34" charset="0"/>
                <a:ea typeface="微软雅黑" panose="020B0503020204020204" charset="-122"/>
              </a:defRPr>
            </a:lvl4pPr>
            <a:lvl5pPr>
              <a:defRPr sz="1050"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9" name="内容占位符 8"/>
          <p:cNvSpPr>
            <a:spLocks noGrp="1"/>
          </p:cNvSpPr>
          <p:nvPr>
            <p:ph sz="quarter" idx="14"/>
          </p:nvPr>
        </p:nvSpPr>
        <p:spPr>
          <a:xfrm>
            <a:off x="3825900" y="769938"/>
            <a:ext cx="4860000" cy="5087937"/>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vl2pPr>
              <a:defRPr sz="1050" baseline="0">
                <a:solidFill>
                  <a:schemeClr val="tx1">
                    <a:lumMod val="85000"/>
                    <a:lumOff val="15000"/>
                  </a:schemeClr>
                </a:solidFill>
                <a:latin typeface="Arial" panose="020B0604020202020204" pitchFamily="34" charset="0"/>
                <a:ea typeface="微软雅黑" panose="020B0503020204020204" charset="-122"/>
              </a:defRPr>
            </a:lvl2pPr>
            <a:lvl3pPr>
              <a:defRPr sz="1050" baseline="0">
                <a:solidFill>
                  <a:schemeClr val="tx1">
                    <a:lumMod val="85000"/>
                    <a:lumOff val="15000"/>
                  </a:schemeClr>
                </a:solidFill>
                <a:latin typeface="Arial" panose="020B0604020202020204" pitchFamily="34" charset="0"/>
                <a:ea typeface="微软雅黑" panose="020B0503020204020204" charset="-122"/>
              </a:defRPr>
            </a:lvl3pPr>
            <a:lvl4pPr>
              <a:defRPr sz="1050" baseline="0">
                <a:solidFill>
                  <a:schemeClr val="tx1">
                    <a:lumMod val="85000"/>
                    <a:lumOff val="15000"/>
                  </a:schemeClr>
                </a:solidFill>
                <a:latin typeface="Arial" panose="020B0604020202020204" pitchFamily="34" charset="0"/>
                <a:ea typeface="微软雅黑" panose="020B0503020204020204" charset="-122"/>
              </a:defRPr>
            </a:lvl4pPr>
            <a:lvl5pPr>
              <a:defRPr sz="1050"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0" y="0"/>
            <a:ext cx="9144000" cy="26638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pic>
        <p:nvPicPr>
          <p:cNvPr id="55300" name="图片 15" descr="C:\Users\kingsoft\Desktop\图片7副本.png图片7副本"/>
          <p:cNvPicPr>
            <a:picLocks noChangeAspect="1"/>
          </p:cNvPicPr>
          <p:nvPr>
            <p:custDataLst>
              <p:tags r:id="rId3"/>
            </p:custDataLst>
          </p:nvPr>
        </p:nvPicPr>
        <p:blipFill>
          <a:blip r:embed="rId4"/>
          <a:stretch>
            <a:fillRect/>
          </a:stretch>
        </p:blipFill>
        <p:spPr>
          <a:xfrm flipH="1">
            <a:off x="6173788" y="5327650"/>
            <a:ext cx="2970212" cy="1530350"/>
          </a:xfrm>
          <a:prstGeom prst="rect">
            <a:avLst/>
          </a:prstGeom>
          <a:noFill/>
          <a:ln w="9525">
            <a:noFill/>
          </a:ln>
        </p:spPr>
      </p:pic>
      <p:sp>
        <p:nvSpPr>
          <p:cNvPr id="2" name="标题 1"/>
          <p:cNvSpPr>
            <a:spLocks noGrp="1"/>
          </p:cNvSpPr>
          <p:nvPr>
            <p:ph type="title"/>
          </p:nvPr>
        </p:nvSpPr>
        <p:spPr>
          <a:xfrm>
            <a:off x="459000" y="781200"/>
            <a:ext cx="8232300" cy="626400"/>
          </a:xfrm>
        </p:spPr>
        <p:txBody>
          <a:bodyPr anchor="ctr"/>
          <a:lstStyle>
            <a:lvl1pPr algn="ctr">
              <a:defRPr sz="2700" baseline="0">
                <a:solidFill>
                  <a:schemeClr val="tx1">
                    <a:lumMod val="85000"/>
                    <a:lumOff val="15000"/>
                  </a:schemeClr>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659600"/>
            <a:ext cx="8231981"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808000"/>
            <a:ext cx="8224200" cy="34308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vl2pPr>
              <a:defRPr sz="1050" baseline="0">
                <a:solidFill>
                  <a:schemeClr val="tx1">
                    <a:lumMod val="85000"/>
                    <a:lumOff val="15000"/>
                  </a:schemeClr>
                </a:solidFill>
                <a:latin typeface="Arial" panose="020B0604020202020204" pitchFamily="34" charset="0"/>
                <a:ea typeface="微软雅黑" panose="020B0503020204020204" charset="-122"/>
              </a:defRPr>
            </a:lvl2pPr>
            <a:lvl3pPr>
              <a:defRPr sz="1050" baseline="0">
                <a:solidFill>
                  <a:schemeClr val="tx1">
                    <a:lumMod val="85000"/>
                    <a:lumOff val="15000"/>
                  </a:schemeClr>
                </a:solidFill>
                <a:latin typeface="Arial" panose="020B0604020202020204" pitchFamily="34" charset="0"/>
                <a:ea typeface="微软雅黑" panose="020B0503020204020204" charset="-122"/>
              </a:defRPr>
            </a:lvl3pPr>
            <a:lvl4pPr>
              <a:defRPr sz="1050" baseline="0">
                <a:solidFill>
                  <a:schemeClr val="tx1">
                    <a:lumMod val="85000"/>
                    <a:lumOff val="15000"/>
                  </a:schemeClr>
                </a:solidFill>
                <a:latin typeface="Arial" panose="020B0604020202020204" pitchFamily="34" charset="0"/>
                <a:ea typeface="微软雅黑" panose="020B0503020204020204" charset="-122"/>
              </a:defRPr>
            </a:lvl4pPr>
            <a:lvl5pPr>
              <a:defRPr sz="1050"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pic>
        <p:nvPicPr>
          <p:cNvPr id="56323" name="图片 17"/>
          <p:cNvPicPr>
            <a:picLocks noChangeAspect="1"/>
          </p:cNvPicPr>
          <p:nvPr>
            <p:custDataLst>
              <p:tags r:id="rId2"/>
            </p:custDataLst>
          </p:nvPr>
        </p:nvPicPr>
        <p:blipFill>
          <a:blip r:embed="rId3"/>
          <a:stretch>
            <a:fillRect/>
          </a:stretch>
        </p:blipFill>
        <p:spPr>
          <a:xfrm>
            <a:off x="3175" y="0"/>
            <a:ext cx="9144000" cy="1974850"/>
          </a:xfrm>
          <a:prstGeom prst="rect">
            <a:avLst/>
          </a:prstGeom>
          <a:noFill/>
          <a:ln w="9525">
            <a:noFill/>
          </a:ln>
        </p:spPr>
      </p:pic>
      <p:sp>
        <p:nvSpPr>
          <p:cNvPr id="13" name="矩形 12"/>
          <p:cNvSpPr/>
          <p:nvPr>
            <p:custDataLst>
              <p:tags r:id="rId4"/>
            </p:custDataLst>
          </p:nvPr>
        </p:nvSpPr>
        <p:spPr>
          <a:xfrm>
            <a:off x="0" y="5041900"/>
            <a:ext cx="9144000" cy="1828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2" name="标题 1"/>
          <p:cNvSpPr>
            <a:spLocks noGrp="1"/>
          </p:cNvSpPr>
          <p:nvPr>
            <p:ph type="title"/>
          </p:nvPr>
        </p:nvSpPr>
        <p:spPr>
          <a:xfrm>
            <a:off x="453600" y="669600"/>
            <a:ext cx="8232300" cy="565200"/>
          </a:xfrm>
        </p:spPr>
        <p:txBody>
          <a:bodyPr anchor="ctr"/>
          <a:lstStyle>
            <a:lvl1pPr algn="ctr">
              <a:defRPr sz="2400" baseline="0">
                <a:solidFill>
                  <a:schemeClr val="tx1">
                    <a:lumMod val="85000"/>
                    <a:lumOff val="15000"/>
                  </a:schemeClr>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681200"/>
            <a:ext cx="8243100" cy="3211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vl2pPr>
              <a:defRPr sz="1050" baseline="0">
                <a:solidFill>
                  <a:schemeClr val="tx1">
                    <a:lumMod val="85000"/>
                    <a:lumOff val="15000"/>
                  </a:schemeClr>
                </a:solidFill>
                <a:latin typeface="Arial" panose="020B0604020202020204" pitchFamily="34" charset="0"/>
                <a:ea typeface="微软雅黑" panose="020B0503020204020204" charset="-122"/>
              </a:defRPr>
            </a:lvl2pPr>
            <a:lvl3pPr>
              <a:defRPr sz="1050" baseline="0">
                <a:solidFill>
                  <a:schemeClr val="tx1">
                    <a:lumMod val="85000"/>
                    <a:lumOff val="15000"/>
                  </a:schemeClr>
                </a:solidFill>
                <a:latin typeface="Arial" panose="020B0604020202020204" pitchFamily="34" charset="0"/>
                <a:ea typeface="微软雅黑" panose="020B0503020204020204" charset="-122"/>
              </a:defRPr>
            </a:lvl3pPr>
            <a:lvl4pPr>
              <a:defRPr sz="1050" baseline="0">
                <a:solidFill>
                  <a:schemeClr val="tx1">
                    <a:lumMod val="85000"/>
                    <a:lumOff val="15000"/>
                  </a:schemeClr>
                </a:solidFill>
                <a:latin typeface="Arial" panose="020B0604020202020204" pitchFamily="34" charset="0"/>
                <a:ea typeface="微软雅黑" panose="020B0503020204020204" charset="-122"/>
              </a:defRPr>
            </a:lvl4pPr>
            <a:lvl5pPr>
              <a:defRPr sz="1050"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9" name="文本占位符 8"/>
          <p:cNvSpPr>
            <a:spLocks noGrp="1"/>
          </p:cNvSpPr>
          <p:nvPr>
            <p:ph type="body" sz="quarter" idx="14"/>
          </p:nvPr>
        </p:nvSpPr>
        <p:spPr>
          <a:xfrm>
            <a:off x="445500" y="5180400"/>
            <a:ext cx="8251200" cy="1011600"/>
          </a:xfrm>
        </p:spPr>
        <p:txBody>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57347" name="图片 17"/>
          <p:cNvPicPr>
            <a:picLocks noChangeAspect="1"/>
          </p:cNvPicPr>
          <p:nvPr>
            <p:custDataLst>
              <p:tags r:id="rId2"/>
            </p:custDataLst>
          </p:nvPr>
        </p:nvPicPr>
        <p:blipFill>
          <a:blip r:embed="rId3"/>
          <a:stretch>
            <a:fillRect/>
          </a:stretch>
        </p:blipFill>
        <p:spPr>
          <a:xfrm>
            <a:off x="0" y="6242050"/>
            <a:ext cx="9144000" cy="1231900"/>
          </a:xfrm>
          <a:prstGeom prst="rect">
            <a:avLst/>
          </a:prstGeom>
          <a:noFill/>
          <a:ln w="9525">
            <a:noFill/>
          </a:ln>
        </p:spPr>
      </p:pic>
      <p:sp>
        <p:nvSpPr>
          <p:cNvPr id="15" name="矩形 14"/>
          <p:cNvSpPr/>
          <p:nvPr>
            <p:custDataLst>
              <p:tags r:id="rId4"/>
            </p:custDataLst>
          </p:nvPr>
        </p:nvSpPr>
        <p:spPr>
          <a:xfrm>
            <a:off x="0" y="0"/>
            <a:ext cx="9144000" cy="9144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pPr>
            <a:endParaRPr lang="en-US" altLang="zh-CN" sz="1350" strike="noStrike" noProof="1">
              <a:latin typeface="Viner Hand ITC" charset="0"/>
              <a:cs typeface="Viner Hand ITC" charset="0"/>
              <a:sym typeface="+mn-ea"/>
            </a:endParaRPr>
          </a:p>
        </p:txBody>
      </p:sp>
      <p:sp>
        <p:nvSpPr>
          <p:cNvPr id="2" name="标题 1"/>
          <p:cNvSpPr>
            <a:spLocks noGrp="1"/>
          </p:cNvSpPr>
          <p:nvPr>
            <p:ph type="title"/>
          </p:nvPr>
        </p:nvSpPr>
        <p:spPr>
          <a:xfrm>
            <a:off x="434700" y="237600"/>
            <a:ext cx="8278200" cy="441964"/>
          </a:xfrm>
        </p:spPr>
        <p:txBody>
          <a:bodyPr>
            <a:normAutofit/>
          </a:bodyPr>
          <a:lstStyle>
            <a:lvl1pPr>
              <a:defRPr sz="2100" baseline="0">
                <a:solidFill>
                  <a:schemeClr val="tx1">
                    <a:lumMod val="85000"/>
                    <a:lumOff val="15000"/>
                  </a:schemeClr>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663200"/>
            <a:ext cx="4006800" cy="28944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vl2pPr>
              <a:defRPr sz="1050" baseline="0">
                <a:solidFill>
                  <a:schemeClr val="tx1">
                    <a:lumMod val="85000"/>
                    <a:lumOff val="15000"/>
                  </a:schemeClr>
                </a:solidFill>
                <a:latin typeface="Arial" panose="020B0604020202020204" pitchFamily="34" charset="0"/>
                <a:ea typeface="微软雅黑" panose="020B0503020204020204" charset="-122"/>
              </a:defRPr>
            </a:lvl2pPr>
            <a:lvl3pPr>
              <a:defRPr sz="1050" baseline="0">
                <a:solidFill>
                  <a:schemeClr val="tx1">
                    <a:lumMod val="85000"/>
                    <a:lumOff val="15000"/>
                  </a:schemeClr>
                </a:solidFill>
                <a:latin typeface="Arial" panose="020B0604020202020204" pitchFamily="34" charset="0"/>
                <a:ea typeface="微软雅黑" panose="020B0503020204020204" charset="-122"/>
              </a:defRPr>
            </a:lvl3pPr>
            <a:lvl4pPr>
              <a:defRPr sz="1050" baseline="0">
                <a:solidFill>
                  <a:schemeClr val="tx1">
                    <a:lumMod val="85000"/>
                    <a:lumOff val="15000"/>
                  </a:schemeClr>
                </a:solidFill>
                <a:latin typeface="Arial" panose="020B0604020202020204" pitchFamily="34" charset="0"/>
                <a:ea typeface="微软雅黑" panose="020B0503020204020204" charset="-122"/>
              </a:defRPr>
            </a:lvl4pPr>
            <a:lvl5pPr>
              <a:defRPr sz="1050"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z="1050" strike="noStrike" noProof="1"/>
              <a:t>单击此处编辑母版文本样式</a:t>
            </a:r>
            <a:endParaRPr lang="zh-CN" altLang="en-US" strike="noStrike" noProof="1"/>
          </a:p>
          <a:p>
            <a:pPr lvl="1" fontAlgn="auto"/>
            <a:r>
              <a:rPr lang="zh-CN" altLang="en-US" sz="1050" strike="noStrike" noProof="1" dirty="0">
                <a:sym typeface="+mn-ea"/>
              </a:rPr>
              <a:t>第</a:t>
            </a:r>
            <a:r>
              <a:rPr lang="zh-CN" altLang="en-US" sz="1050" strike="noStrike" noProof="1"/>
              <a:t>二级</a:t>
            </a:r>
            <a:endParaRPr lang="zh-CN" altLang="en-US" strike="noStrike" noProof="1"/>
          </a:p>
          <a:p>
            <a:pPr lvl="2" fontAlgn="auto"/>
            <a:r>
              <a:rPr lang="zh-CN" altLang="en-US" sz="1050" strike="noStrike" noProof="1" dirty="0">
                <a:sym typeface="+mn-ea"/>
              </a:rPr>
              <a:t>第</a:t>
            </a:r>
            <a:r>
              <a:rPr lang="zh-CN" altLang="en-US" sz="1050" strike="noStrike" noProof="1"/>
              <a:t>三级</a:t>
            </a:r>
            <a:endParaRPr lang="zh-CN" altLang="en-US" strike="noStrike" noProof="1"/>
          </a:p>
          <a:p>
            <a:pPr lvl="3" fontAlgn="auto"/>
            <a:r>
              <a:rPr lang="zh-CN" altLang="en-US" sz="1050" strike="noStrike" noProof="1" dirty="0">
                <a:sym typeface="+mn-ea"/>
              </a:rPr>
              <a:t>第</a:t>
            </a:r>
            <a:r>
              <a:rPr lang="zh-CN" altLang="en-US" sz="1050" strike="noStrike" noProof="1"/>
              <a:t>四级</a:t>
            </a:r>
            <a:endParaRPr lang="zh-CN" altLang="en-US" strike="noStrike" noProof="1"/>
          </a:p>
          <a:p>
            <a:pPr lvl="4" fontAlgn="auto"/>
            <a:r>
              <a:rPr lang="zh-CN" altLang="en-US" sz="1050" strike="noStrike" noProof="1" dirty="0">
                <a:sym typeface="+mn-ea"/>
              </a:rPr>
              <a:t>第</a:t>
            </a:r>
            <a:r>
              <a:rPr lang="zh-CN" altLang="en-US" sz="1050" strike="noStrike" noProof="1"/>
              <a:t>五级</a:t>
            </a:r>
            <a:endParaRPr lang="zh-CN" altLang="en-US" strike="noStrike" noProof="1"/>
          </a:p>
        </p:txBody>
      </p:sp>
      <p:sp>
        <p:nvSpPr>
          <p:cNvPr id="9" name="内容占位符 8"/>
          <p:cNvSpPr>
            <a:spLocks noGrp="1"/>
          </p:cNvSpPr>
          <p:nvPr>
            <p:ph sz="quarter" idx="14"/>
          </p:nvPr>
        </p:nvSpPr>
        <p:spPr>
          <a:xfrm>
            <a:off x="4681800" y="1663200"/>
            <a:ext cx="4025700" cy="28944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vl2pPr>
              <a:defRPr sz="1050" baseline="0">
                <a:solidFill>
                  <a:schemeClr val="tx1">
                    <a:lumMod val="85000"/>
                    <a:lumOff val="15000"/>
                  </a:schemeClr>
                </a:solidFill>
                <a:latin typeface="Arial" panose="020B0604020202020204" pitchFamily="34" charset="0"/>
                <a:ea typeface="微软雅黑" panose="020B0503020204020204" charset="-122"/>
              </a:defRPr>
            </a:lvl2pPr>
            <a:lvl3pPr>
              <a:defRPr sz="1050" baseline="0">
                <a:solidFill>
                  <a:schemeClr val="tx1">
                    <a:lumMod val="85000"/>
                    <a:lumOff val="15000"/>
                  </a:schemeClr>
                </a:solidFill>
                <a:latin typeface="Arial" panose="020B0604020202020204" pitchFamily="34" charset="0"/>
                <a:ea typeface="微软雅黑" panose="020B0503020204020204" charset="-122"/>
              </a:defRPr>
            </a:lvl3pPr>
            <a:lvl4pPr>
              <a:defRPr sz="1050" baseline="0">
                <a:solidFill>
                  <a:schemeClr val="tx1">
                    <a:lumMod val="85000"/>
                    <a:lumOff val="15000"/>
                  </a:schemeClr>
                </a:solidFill>
                <a:latin typeface="Arial" panose="020B0604020202020204" pitchFamily="34" charset="0"/>
                <a:ea typeface="微软雅黑" panose="020B0503020204020204" charset="-122"/>
              </a:defRPr>
            </a:lvl4pPr>
            <a:lvl5pPr>
              <a:defRPr sz="1050" baseline="0">
                <a:solidFill>
                  <a:schemeClr val="tx1">
                    <a:lumMod val="85000"/>
                    <a:lumOff val="15000"/>
                  </a:schemeClr>
                </a:solidFill>
                <a:latin typeface="Arial" panose="020B0604020202020204" pitchFamily="34" charset="0"/>
                <a:ea typeface="微软雅黑" panose="020B0503020204020204" charset="-122"/>
              </a:defRPr>
            </a:lvl5pPr>
          </a:lstStyle>
          <a:p>
            <a:pPr lvl="0" fontAlgn="auto"/>
            <a:r>
              <a:rPr lang="zh-CN" altLang="en-US" sz="1050" strike="noStrike" noProof="1"/>
              <a:t>单击此处编辑母版文本样式</a:t>
            </a:r>
            <a:endParaRPr lang="zh-CN" altLang="en-US" strike="noStrike" noProof="1"/>
          </a:p>
          <a:p>
            <a:pPr lvl="1" fontAlgn="auto"/>
            <a:r>
              <a:rPr lang="zh-CN" altLang="en-US" sz="1050" strike="noStrike" noProof="1" dirty="0">
                <a:sym typeface="+mn-ea"/>
              </a:rPr>
              <a:t>第</a:t>
            </a:r>
            <a:r>
              <a:rPr lang="zh-CN" altLang="en-US" sz="1050" strike="noStrike" noProof="1"/>
              <a:t>二级</a:t>
            </a:r>
            <a:endParaRPr lang="zh-CN" altLang="en-US" strike="noStrike" noProof="1"/>
          </a:p>
          <a:p>
            <a:pPr lvl="2" fontAlgn="auto"/>
            <a:r>
              <a:rPr lang="zh-CN" altLang="en-US" sz="1050" strike="noStrike" noProof="1" dirty="0">
                <a:sym typeface="+mn-ea"/>
              </a:rPr>
              <a:t>第</a:t>
            </a:r>
            <a:r>
              <a:rPr lang="zh-CN" altLang="en-US" sz="1050" strike="noStrike" noProof="1"/>
              <a:t>三级</a:t>
            </a:r>
            <a:endParaRPr lang="zh-CN" altLang="en-US" strike="noStrike" noProof="1"/>
          </a:p>
          <a:p>
            <a:pPr lvl="3" fontAlgn="auto"/>
            <a:r>
              <a:rPr lang="zh-CN" altLang="en-US" sz="1050" strike="noStrike" noProof="1" dirty="0">
                <a:sym typeface="+mn-ea"/>
              </a:rPr>
              <a:t>第</a:t>
            </a:r>
            <a:r>
              <a:rPr lang="zh-CN" altLang="en-US" sz="1050" strike="noStrike" noProof="1"/>
              <a:t>四级</a:t>
            </a:r>
            <a:endParaRPr lang="zh-CN" altLang="en-US" strike="noStrike" noProof="1"/>
          </a:p>
          <a:p>
            <a:pPr lvl="4" fontAlgn="auto"/>
            <a:r>
              <a:rPr lang="zh-CN" altLang="en-US" sz="1050" strike="noStrike" noProof="1" dirty="0">
                <a:sym typeface="+mn-ea"/>
              </a:rPr>
              <a:t>第</a:t>
            </a:r>
            <a:r>
              <a:rPr lang="zh-CN" altLang="en-US" sz="1050" strike="noStrike" noProof="1"/>
              <a:t>五级</a:t>
            </a:r>
            <a:endParaRPr lang="zh-CN" altLang="en-US" strike="noStrike" noProof="1"/>
          </a:p>
        </p:txBody>
      </p:sp>
      <p:sp>
        <p:nvSpPr>
          <p:cNvPr id="11" name="文本占位符 10"/>
          <p:cNvSpPr>
            <a:spLocks noGrp="1"/>
          </p:cNvSpPr>
          <p:nvPr>
            <p:ph type="body" sz="quarter" idx="15"/>
          </p:nvPr>
        </p:nvSpPr>
        <p:spPr>
          <a:xfrm>
            <a:off x="429300" y="4816800"/>
            <a:ext cx="4006800" cy="7812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stStyle>
          <a:p>
            <a:pPr lvl="0" fontAlgn="auto"/>
            <a:r>
              <a:rPr lang="zh-CN" altLang="en-US" sz="1050"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813200"/>
            <a:ext cx="4025700" cy="7812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charset="-122"/>
              </a:defRPr>
            </a:lvl1pPr>
          </a:lstStyle>
          <a:p>
            <a:pPr lvl="0" fontAlgn="auto"/>
            <a:r>
              <a:rPr lang="zh-CN" altLang="en-US" sz="1050"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腰带">
    <p:bg>
      <p:bgPr>
        <a:solidFill>
          <a:srgbClr val="EBF5FC"/>
        </a:solidFill>
        <a:effectLst/>
      </p:bgPr>
    </p:bg>
    <p:spTree>
      <p:nvGrpSpPr>
        <p:cNvPr id="1" name=""/>
        <p:cNvGrpSpPr/>
        <p:nvPr/>
      </p:nvGrpSpPr>
      <p:grpSpPr>
        <a:xfrm>
          <a:off x="0" y="0"/>
          <a:ext cx="0" cy="0"/>
          <a:chOff x="0" y="0"/>
          <a:chExt cx="0" cy="0"/>
        </a:xfrm>
      </p:grpSpPr>
      <p:sp>
        <p:nvSpPr>
          <p:cNvPr id="12" name="矩形 11"/>
          <p:cNvSpPr/>
          <p:nvPr>
            <p:custDataLst>
              <p:tags r:id="rId2"/>
            </p:custDataLst>
          </p:nvPr>
        </p:nvSpPr>
        <p:spPr>
          <a:xfrm>
            <a:off x="0" y="958850"/>
            <a:ext cx="9144000" cy="49403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pic>
        <p:nvPicPr>
          <p:cNvPr id="58372" name="图片 8" descr="C:\Users\kingsoft\Desktop\图片7副本.png图片7副本"/>
          <p:cNvPicPr>
            <a:picLocks noChangeAspect="1"/>
          </p:cNvPicPr>
          <p:nvPr>
            <p:custDataLst>
              <p:tags r:id="rId3"/>
            </p:custDataLst>
          </p:nvPr>
        </p:nvPicPr>
        <p:blipFill>
          <a:blip r:embed="rId4"/>
          <a:stretch>
            <a:fillRect/>
          </a:stretch>
        </p:blipFill>
        <p:spPr>
          <a:xfrm flipH="1">
            <a:off x="6321425" y="4916488"/>
            <a:ext cx="2822575" cy="982662"/>
          </a:xfrm>
          <a:prstGeom prst="rect">
            <a:avLst/>
          </a:prstGeom>
          <a:noFill/>
          <a:ln w="9525">
            <a:noFill/>
          </a:ln>
        </p:spPr>
      </p:pic>
      <p:pic>
        <p:nvPicPr>
          <p:cNvPr id="58373" name="图片 9" descr="C:\Users\kingsoft\Desktop\图片7副本.png图片7副本"/>
          <p:cNvPicPr>
            <a:picLocks noChangeAspect="1"/>
          </p:cNvPicPr>
          <p:nvPr>
            <p:custDataLst>
              <p:tags r:id="rId5"/>
            </p:custDataLst>
          </p:nvPr>
        </p:nvPicPr>
        <p:blipFill>
          <a:blip r:embed="rId6"/>
          <a:stretch>
            <a:fillRect/>
          </a:stretch>
        </p:blipFill>
        <p:spPr>
          <a:xfrm rot="-10800000" flipH="1">
            <a:off x="0" y="0"/>
            <a:ext cx="3535363" cy="1230313"/>
          </a:xfrm>
          <a:prstGeom prst="rect">
            <a:avLst/>
          </a:prstGeom>
          <a:noFill/>
          <a:ln w="9525">
            <a:noFill/>
          </a:ln>
        </p:spPr>
      </p:pic>
      <p:sp>
        <p:nvSpPr>
          <p:cNvPr id="2" name="标题 1"/>
          <p:cNvSpPr>
            <a:spLocks noGrp="1"/>
          </p:cNvSpPr>
          <p:nvPr>
            <p:ph type="title" hasCustomPrompt="1"/>
          </p:nvPr>
        </p:nvSpPr>
        <p:spPr>
          <a:xfrm>
            <a:off x="1142100" y="1339200"/>
            <a:ext cx="6858000" cy="2386800"/>
          </a:xfrm>
        </p:spPr>
        <p:txBody>
          <a:bodyPr anchor="b"/>
          <a:lstStyle>
            <a:lvl1pPr algn="ctr">
              <a:defRPr sz="4500" baseline="0">
                <a:solidFill>
                  <a:schemeClr val="tx1">
                    <a:lumMod val="85000"/>
                    <a:lumOff val="15000"/>
                  </a:schemeClr>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3862800"/>
            <a:ext cx="6858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825038" y="4455620"/>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a:t>单击以编辑母版副标题样式</a:t>
            </a:r>
            <a:endParaRPr lang="en-US" dirty="0"/>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endParaRPr lang="zh-CN"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3"/>
            <a:ext cx="7543800" cy="1450757"/>
          </a:xfrm>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22959" y="1845734"/>
            <a:ext cx="3703320" cy="402336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63440" y="1845735"/>
            <a:ext cx="3703320" cy="402336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3"/>
            <a:ext cx="7543800" cy="1450757"/>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22960" y="2582334"/>
            <a:ext cx="3703320" cy="33782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63440" y="2582334"/>
            <a:ext cx="3703320" cy="33782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5" name="Rectangle 4"/>
          <p:cNvSpPr/>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zh-CN" altLang="en-US"/>
          </a:p>
        </p:txBody>
      </p:sp>
      <p:sp>
        <p:nvSpPr>
          <p:cNvPr id="9" name="Slide Number Placeholder 8"/>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600450" y="731520"/>
            <a:ext cx="4869180" cy="52578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sp>
        <p:nvSpPr>
          <p:cNvPr id="5" name="Date Placeholder 4"/>
          <p:cNvSpPr>
            <a:spLocks noGrp="1"/>
          </p:cNvSpPr>
          <p:nvPr>
            <p:ph type="dt" sz="half" idx="10"/>
          </p:nvPr>
        </p:nvSpPr>
        <p:spPr>
          <a:xfrm>
            <a:off x="349134" y="6459785"/>
            <a:ext cx="1963883" cy="365125"/>
          </a:xfrm>
        </p:spPr>
        <p:txBody>
          <a:bodyPr/>
          <a:lstStyle>
            <a:lvl1pPr algn="l">
              <a:defRPr/>
            </a:lvl1pPr>
          </a:lstStyle>
          <a:p>
            <a:fld id="{E9935896-1EC9-4A95-B7BC-F7BD88AC3C72}" type="datetimeFigureOut">
              <a:rPr lang="zh-CN" altLang="en-US" smtClean="0"/>
            </a:fld>
            <a:endParaRPr lang="zh-CN" altLang="en-US"/>
          </a:p>
        </p:txBody>
      </p:sp>
      <p:sp>
        <p:nvSpPr>
          <p:cNvPr id="6" name="Footer Placeholder 5"/>
          <p:cNvSpPr>
            <a:spLocks noGrp="1"/>
          </p:cNvSpPr>
          <p:nvPr>
            <p:ph type="ftr" sz="quarter" idx="11"/>
          </p:nvPr>
        </p:nvSpPr>
        <p:spPr>
          <a:xfrm>
            <a:off x="3600450" y="6459785"/>
            <a:ext cx="3486150" cy="365125"/>
          </a:xfrm>
        </p:spPr>
        <p:txBody>
          <a:bodyPr/>
          <a:lstStyle>
            <a:lvl1pPr algn="l">
              <a:defRPr>
                <a:solidFill>
                  <a:schemeClr val="tx2"/>
                </a:solidFill>
              </a:defRPr>
            </a:lvl1pPr>
          </a:lstStyle>
          <a:p>
            <a:endParaRPr lang="zh-CN"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E3CA6E7-ADCC-43C2-B8E0-A769351FC0EC}" type="slidenum">
              <a:rPr lang="zh-CN" altLang="en-US" smtClean="0"/>
            </a:fld>
            <a:endParaRPr lang="zh-CN" alt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22960" y="5074920"/>
            <a:ext cx="7584948" cy="822960"/>
          </a:xfrm>
        </p:spPr>
        <p:txBody>
          <a:bodyPr lIns="91440" tIns="0" rIns="91440" bIns="0" anchor="b">
            <a:noAutofit/>
          </a:bodyPr>
          <a:lstStyle>
            <a:lvl1pPr>
              <a:defRPr sz="3600" b="0">
                <a:solidFill>
                  <a:srgbClr val="FFFFFF"/>
                </a:solidFill>
              </a:defRPr>
            </a:lvl1pPr>
          </a:lstStyle>
          <a:p>
            <a:r>
              <a:rPr lang="zh-CN" altLang="en-US"/>
              <a:t>单击此处编辑母版标题样式</a:t>
            </a:r>
            <a:endParaRPr lang="en-US" dirty="0"/>
          </a:p>
        </p:txBody>
      </p:sp>
      <p:sp>
        <p:nvSpPr>
          <p:cNvPr id="4" name="Text Placeholder 3"/>
          <p:cNvSpPr>
            <a:spLocks noGrp="1"/>
          </p:cNvSpPr>
          <p:nvPr>
            <p:ph type="body" sz="half" idx="2" hasCustomPrompt="1"/>
          </p:nvPr>
        </p:nvSpPr>
        <p:spPr>
          <a:xfrm>
            <a:off x="822960" y="5907023"/>
            <a:ext cx="7584948"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lIns="45720" tIns="0" rIns="45720" bIns="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showMasterSp="0">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414778"/>
            <a:ext cx="1971675" cy="5757421"/>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414778"/>
            <a:ext cx="5800725" cy="5757422"/>
          </a:xfrm>
        </p:spPr>
        <p:txBody>
          <a:bodyPr vert="eaVert" lIns="45720" tIns="0" rIns="45720" bIns="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3CA6E7-ADCC-43C2-B8E0-A769351FC0EC}" type="slidenum">
              <a:rPr lang="zh-CN" altLang="en-US" smtClean="0"/>
            </a:fld>
            <a:endParaRPr lang="zh-CN" altLang="en-US"/>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004F87"/>
        </a:solidFill>
        <a:effectLst/>
      </p:bgPr>
    </p:bg>
    <p:spTree>
      <p:nvGrpSpPr>
        <p:cNvPr id="1" name=""/>
        <p:cNvGrpSpPr/>
        <p:nvPr/>
      </p:nvGrpSpPr>
      <p:grpSpPr>
        <a:xfrm>
          <a:off x="0" y="0"/>
          <a:ext cx="0" cy="0"/>
          <a:chOff x="0" y="0"/>
          <a:chExt cx="0" cy="0"/>
        </a:xfrm>
      </p:grpSpPr>
      <p:sp>
        <p:nvSpPr>
          <p:cNvPr id="14" name="矩形 13"/>
          <p:cNvSpPr/>
          <p:nvPr userDrawn="1"/>
        </p:nvSpPr>
        <p:spPr>
          <a:xfrm>
            <a:off x="7175310" y="0"/>
            <a:ext cx="1971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3CA6E7-ADCC-43C2-B8E0-A769351FC0EC}" type="slidenum">
              <a:rPr lang="zh-CN" altLang="en-US" smtClean="0"/>
            </a:fld>
            <a:endParaRPr lang="zh-CN" altLang="en-US"/>
          </a:p>
        </p:txBody>
      </p:sp>
      <p:pic>
        <p:nvPicPr>
          <p:cNvPr id="7" name="Picture 2" descr="C:\Users\Administrator\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505"/>
          <a:stretch>
            <a:fillRect/>
          </a:stretch>
        </p:blipFill>
        <p:spPr bwMode="auto">
          <a:xfrm>
            <a:off x="-33913" y="1072054"/>
            <a:ext cx="9235170" cy="58638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userDrawn="1"/>
        </p:nvGrpSpPr>
        <p:grpSpPr>
          <a:xfrm>
            <a:off x="316063" y="212291"/>
            <a:ext cx="295373" cy="590749"/>
            <a:chOff x="5284519" y="1508166"/>
            <a:chExt cx="213756" cy="427512"/>
          </a:xfrm>
        </p:grpSpPr>
        <p:cxnSp>
          <p:nvCxnSpPr>
            <p:cNvPr id="9" name="直接连接符 8"/>
            <p:cNvCxnSpPr/>
            <p:nvPr/>
          </p:nvCxnSpPr>
          <p:spPr>
            <a:xfrm>
              <a:off x="5284519" y="1508166"/>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284519" y="1721922"/>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userDrawn="1"/>
        </p:nvCxnSpPr>
        <p:spPr>
          <a:xfrm>
            <a:off x="811343" y="798829"/>
            <a:ext cx="594000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内容占位符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9813" y="-189770"/>
            <a:ext cx="1331483" cy="1512000"/>
          </a:xfrm>
          <a:prstGeom prst="rect">
            <a:avLst/>
          </a:prstGeom>
        </p:spPr>
      </p:pic>
      <p:pic>
        <p:nvPicPr>
          <p:cNvPr id="13" name="图片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7818" y="106731"/>
            <a:ext cx="696686" cy="93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标题和内容">
    <p:bg>
      <p:bgPr>
        <a:solidFill>
          <a:srgbClr val="004F87"/>
        </a:solidFill>
        <a:effectLst/>
      </p:bgPr>
    </p:bg>
    <p:spTree>
      <p:nvGrpSpPr>
        <p:cNvPr id="1" name=""/>
        <p:cNvGrpSpPr/>
        <p:nvPr/>
      </p:nvGrpSpPr>
      <p:grpSpPr>
        <a:xfrm>
          <a:off x="0" y="0"/>
          <a:ext cx="0" cy="0"/>
          <a:chOff x="0" y="0"/>
          <a:chExt cx="0" cy="0"/>
        </a:xfrm>
      </p:grpSpPr>
      <p:sp>
        <p:nvSpPr>
          <p:cNvPr id="14" name="矩形 13"/>
          <p:cNvSpPr/>
          <p:nvPr userDrawn="1"/>
        </p:nvSpPr>
        <p:spPr>
          <a:xfrm>
            <a:off x="7175310" y="0"/>
            <a:ext cx="1971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3CA6E7-ADCC-43C2-B8E0-A769351FC0EC}" type="slidenum">
              <a:rPr lang="zh-CN" altLang="en-US" smtClean="0"/>
            </a:fld>
            <a:endParaRPr lang="zh-CN" altLang="en-US"/>
          </a:p>
        </p:txBody>
      </p:sp>
      <p:pic>
        <p:nvPicPr>
          <p:cNvPr id="7" name="Picture 2" descr="C:\Users\Administrator\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505"/>
          <a:stretch>
            <a:fillRect/>
          </a:stretch>
        </p:blipFill>
        <p:spPr bwMode="auto">
          <a:xfrm>
            <a:off x="-33913" y="1072054"/>
            <a:ext cx="9235170" cy="58638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userDrawn="1"/>
        </p:nvGrpSpPr>
        <p:grpSpPr>
          <a:xfrm>
            <a:off x="316063" y="212291"/>
            <a:ext cx="295373" cy="590749"/>
            <a:chOff x="5284519" y="1508166"/>
            <a:chExt cx="213756" cy="427512"/>
          </a:xfrm>
        </p:grpSpPr>
        <p:cxnSp>
          <p:nvCxnSpPr>
            <p:cNvPr id="9" name="直接连接符 8"/>
            <p:cNvCxnSpPr/>
            <p:nvPr/>
          </p:nvCxnSpPr>
          <p:spPr>
            <a:xfrm>
              <a:off x="5284519" y="1508166"/>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284519" y="1721922"/>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userDrawn="1"/>
        </p:nvCxnSpPr>
        <p:spPr>
          <a:xfrm>
            <a:off x="811343" y="798829"/>
            <a:ext cx="594000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内容占位符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9813" y="-189770"/>
            <a:ext cx="1331483" cy="1512000"/>
          </a:xfrm>
          <a:prstGeom prst="rect">
            <a:avLst/>
          </a:prstGeom>
        </p:spPr>
      </p:pic>
      <p:pic>
        <p:nvPicPr>
          <p:cNvPr id="13" name="图片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7818" y="106731"/>
            <a:ext cx="696686" cy="93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标题和内容">
    <p:bg>
      <p:bgPr>
        <a:solidFill>
          <a:srgbClr val="004F87"/>
        </a:solidFill>
        <a:effectLst/>
      </p:bgPr>
    </p:bg>
    <p:spTree>
      <p:nvGrpSpPr>
        <p:cNvPr id="1" name=""/>
        <p:cNvGrpSpPr/>
        <p:nvPr/>
      </p:nvGrpSpPr>
      <p:grpSpPr>
        <a:xfrm>
          <a:off x="0" y="0"/>
          <a:ext cx="0" cy="0"/>
          <a:chOff x="0" y="0"/>
          <a:chExt cx="0" cy="0"/>
        </a:xfrm>
      </p:grpSpPr>
      <p:sp>
        <p:nvSpPr>
          <p:cNvPr id="14" name="矩形 13"/>
          <p:cNvSpPr/>
          <p:nvPr userDrawn="1"/>
        </p:nvSpPr>
        <p:spPr>
          <a:xfrm>
            <a:off x="7175310" y="0"/>
            <a:ext cx="1971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3CA6E7-ADCC-43C2-B8E0-A769351FC0EC}" type="slidenum">
              <a:rPr lang="zh-CN" altLang="en-US" smtClean="0"/>
            </a:fld>
            <a:endParaRPr lang="zh-CN" altLang="en-US"/>
          </a:p>
        </p:txBody>
      </p:sp>
      <p:pic>
        <p:nvPicPr>
          <p:cNvPr id="7" name="Picture 2" descr="C:\Users\Administrator\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505"/>
          <a:stretch>
            <a:fillRect/>
          </a:stretch>
        </p:blipFill>
        <p:spPr bwMode="auto">
          <a:xfrm>
            <a:off x="-33913" y="1072054"/>
            <a:ext cx="9235170" cy="58638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userDrawn="1"/>
        </p:nvGrpSpPr>
        <p:grpSpPr>
          <a:xfrm>
            <a:off x="316063" y="212291"/>
            <a:ext cx="295373" cy="590749"/>
            <a:chOff x="5284519" y="1508166"/>
            <a:chExt cx="213756" cy="427512"/>
          </a:xfrm>
        </p:grpSpPr>
        <p:cxnSp>
          <p:nvCxnSpPr>
            <p:cNvPr id="9" name="直接连接符 8"/>
            <p:cNvCxnSpPr/>
            <p:nvPr/>
          </p:nvCxnSpPr>
          <p:spPr>
            <a:xfrm>
              <a:off x="5284519" y="1508166"/>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284519" y="1721922"/>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userDrawn="1"/>
        </p:nvCxnSpPr>
        <p:spPr>
          <a:xfrm>
            <a:off x="811343" y="798829"/>
            <a:ext cx="594000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内容占位符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9813" y="-189770"/>
            <a:ext cx="1331483" cy="1512000"/>
          </a:xfrm>
          <a:prstGeom prst="rect">
            <a:avLst/>
          </a:prstGeom>
        </p:spPr>
      </p:pic>
      <p:pic>
        <p:nvPicPr>
          <p:cNvPr id="13" name="图片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7818" y="106731"/>
            <a:ext cx="696686" cy="93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标题和内容">
    <p:bg>
      <p:bgPr>
        <a:solidFill>
          <a:srgbClr val="004F87"/>
        </a:solidFill>
        <a:effectLst/>
      </p:bgPr>
    </p:bg>
    <p:spTree>
      <p:nvGrpSpPr>
        <p:cNvPr id="1" name=""/>
        <p:cNvGrpSpPr/>
        <p:nvPr/>
      </p:nvGrpSpPr>
      <p:grpSpPr>
        <a:xfrm>
          <a:off x="0" y="0"/>
          <a:ext cx="0" cy="0"/>
          <a:chOff x="0" y="0"/>
          <a:chExt cx="0" cy="0"/>
        </a:xfrm>
      </p:grpSpPr>
      <p:sp>
        <p:nvSpPr>
          <p:cNvPr id="14" name="矩形 13"/>
          <p:cNvSpPr/>
          <p:nvPr userDrawn="1"/>
        </p:nvSpPr>
        <p:spPr>
          <a:xfrm>
            <a:off x="7175310" y="0"/>
            <a:ext cx="1971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3CA6E7-ADCC-43C2-B8E0-A769351FC0EC}" type="slidenum">
              <a:rPr lang="zh-CN" altLang="en-US" smtClean="0"/>
            </a:fld>
            <a:endParaRPr lang="zh-CN" altLang="en-US"/>
          </a:p>
        </p:txBody>
      </p:sp>
      <p:pic>
        <p:nvPicPr>
          <p:cNvPr id="7" name="Picture 2" descr="C:\Users\Administrator\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505"/>
          <a:stretch>
            <a:fillRect/>
          </a:stretch>
        </p:blipFill>
        <p:spPr bwMode="auto">
          <a:xfrm>
            <a:off x="-33913" y="1072054"/>
            <a:ext cx="9235170" cy="58638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userDrawn="1"/>
        </p:nvGrpSpPr>
        <p:grpSpPr>
          <a:xfrm>
            <a:off x="316063" y="212291"/>
            <a:ext cx="295373" cy="590749"/>
            <a:chOff x="5284519" y="1508166"/>
            <a:chExt cx="213756" cy="427512"/>
          </a:xfrm>
        </p:grpSpPr>
        <p:cxnSp>
          <p:nvCxnSpPr>
            <p:cNvPr id="9" name="直接连接符 8"/>
            <p:cNvCxnSpPr/>
            <p:nvPr/>
          </p:nvCxnSpPr>
          <p:spPr>
            <a:xfrm>
              <a:off x="5284519" y="1508166"/>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284519" y="1721922"/>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userDrawn="1"/>
        </p:nvCxnSpPr>
        <p:spPr>
          <a:xfrm>
            <a:off x="811343" y="798829"/>
            <a:ext cx="594000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内容占位符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9813" y="-189770"/>
            <a:ext cx="1331483" cy="1512000"/>
          </a:xfrm>
          <a:prstGeom prst="rect">
            <a:avLst/>
          </a:prstGeom>
        </p:spPr>
      </p:pic>
      <p:pic>
        <p:nvPicPr>
          <p:cNvPr id="13" name="图片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7818" y="106731"/>
            <a:ext cx="696686" cy="93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5_标题和内容">
    <p:bg>
      <p:bgPr>
        <a:solidFill>
          <a:srgbClr val="004F87"/>
        </a:solidFill>
        <a:effectLst/>
      </p:bgPr>
    </p:bg>
    <p:spTree>
      <p:nvGrpSpPr>
        <p:cNvPr id="1" name=""/>
        <p:cNvGrpSpPr/>
        <p:nvPr/>
      </p:nvGrpSpPr>
      <p:grpSpPr>
        <a:xfrm>
          <a:off x="0" y="0"/>
          <a:ext cx="0" cy="0"/>
          <a:chOff x="0" y="0"/>
          <a:chExt cx="0" cy="0"/>
        </a:xfrm>
      </p:grpSpPr>
      <p:sp>
        <p:nvSpPr>
          <p:cNvPr id="14" name="矩形 13"/>
          <p:cNvSpPr/>
          <p:nvPr userDrawn="1"/>
        </p:nvSpPr>
        <p:spPr>
          <a:xfrm>
            <a:off x="7175310" y="0"/>
            <a:ext cx="1971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3CA6E7-ADCC-43C2-B8E0-A769351FC0EC}" type="slidenum">
              <a:rPr lang="zh-CN" altLang="en-US" smtClean="0"/>
            </a:fld>
            <a:endParaRPr lang="zh-CN" altLang="en-US"/>
          </a:p>
        </p:txBody>
      </p:sp>
      <p:pic>
        <p:nvPicPr>
          <p:cNvPr id="7" name="Picture 2" descr="C:\Users\Administrator\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505"/>
          <a:stretch>
            <a:fillRect/>
          </a:stretch>
        </p:blipFill>
        <p:spPr bwMode="auto">
          <a:xfrm>
            <a:off x="-33913" y="1072054"/>
            <a:ext cx="9235170" cy="58638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userDrawn="1"/>
        </p:nvGrpSpPr>
        <p:grpSpPr>
          <a:xfrm>
            <a:off x="316063" y="212291"/>
            <a:ext cx="295373" cy="590749"/>
            <a:chOff x="5284519" y="1508166"/>
            <a:chExt cx="213756" cy="427512"/>
          </a:xfrm>
        </p:grpSpPr>
        <p:cxnSp>
          <p:nvCxnSpPr>
            <p:cNvPr id="9" name="直接连接符 8"/>
            <p:cNvCxnSpPr/>
            <p:nvPr/>
          </p:nvCxnSpPr>
          <p:spPr>
            <a:xfrm>
              <a:off x="5284519" y="1508166"/>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284519" y="1721922"/>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userDrawn="1"/>
        </p:nvCxnSpPr>
        <p:spPr>
          <a:xfrm>
            <a:off x="811343" y="798829"/>
            <a:ext cx="594000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内容占位符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9813" y="-189770"/>
            <a:ext cx="1331483" cy="1512000"/>
          </a:xfrm>
          <a:prstGeom prst="rect">
            <a:avLst/>
          </a:prstGeom>
        </p:spPr>
      </p:pic>
      <p:pic>
        <p:nvPicPr>
          <p:cNvPr id="13" name="图片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7818" y="106731"/>
            <a:ext cx="696686" cy="93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7_标题和内容">
    <p:bg>
      <p:bgPr>
        <a:solidFill>
          <a:srgbClr val="004F87"/>
        </a:solidFill>
        <a:effectLst/>
      </p:bgPr>
    </p:bg>
    <p:spTree>
      <p:nvGrpSpPr>
        <p:cNvPr id="1" name=""/>
        <p:cNvGrpSpPr/>
        <p:nvPr/>
      </p:nvGrpSpPr>
      <p:grpSpPr>
        <a:xfrm>
          <a:off x="0" y="0"/>
          <a:ext cx="0" cy="0"/>
          <a:chOff x="0" y="0"/>
          <a:chExt cx="0" cy="0"/>
        </a:xfrm>
      </p:grpSpPr>
      <p:sp>
        <p:nvSpPr>
          <p:cNvPr id="14" name="矩形 13"/>
          <p:cNvSpPr/>
          <p:nvPr userDrawn="1"/>
        </p:nvSpPr>
        <p:spPr>
          <a:xfrm>
            <a:off x="7175310" y="0"/>
            <a:ext cx="1971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3CA6E7-ADCC-43C2-B8E0-A769351FC0EC}" type="slidenum">
              <a:rPr lang="zh-CN" altLang="en-US" smtClean="0"/>
            </a:fld>
            <a:endParaRPr lang="zh-CN" altLang="en-US"/>
          </a:p>
        </p:txBody>
      </p:sp>
      <p:pic>
        <p:nvPicPr>
          <p:cNvPr id="7" name="Picture 2" descr="C:\Users\Administrator\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505"/>
          <a:stretch>
            <a:fillRect/>
          </a:stretch>
        </p:blipFill>
        <p:spPr bwMode="auto">
          <a:xfrm>
            <a:off x="-33913" y="1072054"/>
            <a:ext cx="9235170" cy="58638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userDrawn="1"/>
        </p:nvGrpSpPr>
        <p:grpSpPr>
          <a:xfrm>
            <a:off x="316063" y="212291"/>
            <a:ext cx="295373" cy="590749"/>
            <a:chOff x="5284519" y="1508166"/>
            <a:chExt cx="213756" cy="427512"/>
          </a:xfrm>
        </p:grpSpPr>
        <p:cxnSp>
          <p:nvCxnSpPr>
            <p:cNvPr id="9" name="直接连接符 8"/>
            <p:cNvCxnSpPr/>
            <p:nvPr/>
          </p:nvCxnSpPr>
          <p:spPr>
            <a:xfrm>
              <a:off x="5284519" y="1508166"/>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284519" y="1721922"/>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userDrawn="1"/>
        </p:nvCxnSpPr>
        <p:spPr>
          <a:xfrm>
            <a:off x="811343" y="798829"/>
            <a:ext cx="594000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内容占位符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9813" y="-189770"/>
            <a:ext cx="1331483" cy="1512000"/>
          </a:xfrm>
          <a:prstGeom prst="rect">
            <a:avLst/>
          </a:prstGeom>
        </p:spPr>
      </p:pic>
      <p:pic>
        <p:nvPicPr>
          <p:cNvPr id="13" name="图片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7818" y="106731"/>
            <a:ext cx="696686" cy="93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2_标题和内容">
    <p:bg>
      <p:bgPr>
        <a:solidFill>
          <a:srgbClr val="004F87"/>
        </a:solidFill>
        <a:effectLst/>
      </p:bgPr>
    </p:bg>
    <p:spTree>
      <p:nvGrpSpPr>
        <p:cNvPr id="1" name=""/>
        <p:cNvGrpSpPr/>
        <p:nvPr/>
      </p:nvGrpSpPr>
      <p:grpSpPr>
        <a:xfrm>
          <a:off x="0" y="0"/>
          <a:ext cx="0" cy="0"/>
          <a:chOff x="0" y="0"/>
          <a:chExt cx="0" cy="0"/>
        </a:xfrm>
      </p:grpSpPr>
      <p:sp>
        <p:nvSpPr>
          <p:cNvPr id="14" name="矩形 13"/>
          <p:cNvSpPr/>
          <p:nvPr userDrawn="1"/>
        </p:nvSpPr>
        <p:spPr>
          <a:xfrm>
            <a:off x="7175310" y="0"/>
            <a:ext cx="1971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3CA6E7-ADCC-43C2-B8E0-A769351FC0EC}" type="slidenum">
              <a:rPr lang="zh-CN" altLang="en-US" smtClean="0"/>
            </a:fld>
            <a:endParaRPr lang="zh-CN" altLang="en-US"/>
          </a:p>
        </p:txBody>
      </p:sp>
      <p:pic>
        <p:nvPicPr>
          <p:cNvPr id="7" name="Picture 2" descr="C:\Users\Administrator\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505"/>
          <a:stretch>
            <a:fillRect/>
          </a:stretch>
        </p:blipFill>
        <p:spPr bwMode="auto">
          <a:xfrm>
            <a:off x="-33913" y="1072054"/>
            <a:ext cx="9235170" cy="586385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userDrawn="1"/>
        </p:nvGrpSpPr>
        <p:grpSpPr>
          <a:xfrm>
            <a:off x="316063" y="212291"/>
            <a:ext cx="295373" cy="590749"/>
            <a:chOff x="5284519" y="1508166"/>
            <a:chExt cx="213756" cy="427512"/>
          </a:xfrm>
        </p:grpSpPr>
        <p:cxnSp>
          <p:nvCxnSpPr>
            <p:cNvPr id="9" name="直接连接符 8"/>
            <p:cNvCxnSpPr/>
            <p:nvPr/>
          </p:nvCxnSpPr>
          <p:spPr>
            <a:xfrm>
              <a:off x="5284519" y="1508166"/>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284519" y="1721922"/>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userDrawn="1"/>
        </p:nvCxnSpPr>
        <p:spPr>
          <a:xfrm>
            <a:off x="811343" y="798829"/>
            <a:ext cx="594000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内容占位符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9813" y="-189770"/>
            <a:ext cx="1331483" cy="1512000"/>
          </a:xfrm>
          <a:prstGeom prst="rect">
            <a:avLst/>
          </a:prstGeom>
        </p:spPr>
      </p:pic>
      <p:pic>
        <p:nvPicPr>
          <p:cNvPr id="13" name="图片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7818" y="106731"/>
            <a:ext cx="696686" cy="93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970089" y="274638"/>
            <a:ext cx="6716712" cy="1143000"/>
          </a:xfrm>
        </p:spPr>
        <p:txBody>
          <a:bodyPr/>
          <a:lstStyle/>
          <a:p>
            <a:r>
              <a:rPr lang="zh-CN" altLang="en-US"/>
              <a:t>单击此处编辑母版标题样式</a:t>
            </a:r>
            <a:endParaRPr lang="zh-CN" altLang="en-US"/>
          </a:p>
        </p:txBody>
      </p:sp>
      <p:sp>
        <p:nvSpPr>
          <p:cNvPr id="3" name="Rectangle 6"/>
          <p:cNvSpPr>
            <a:spLocks noGrp="1" noChangeArrowheads="1"/>
          </p:cNvSpPr>
          <p:nvPr>
            <p:ph type="dt" sz="half" idx="10"/>
          </p:nvPr>
        </p:nvSpPr>
        <p:spPr/>
        <p:txBody>
          <a:bodyPr/>
          <a:lstStyle>
            <a:lvl1pPr>
              <a:defRPr/>
            </a:lvl1pPr>
          </a:lstStyle>
          <a:p>
            <a:pPr>
              <a:defRPr/>
            </a:pPr>
            <a:endParaRPr lang="zh-CN" altLang="zh-CN"/>
          </a:p>
        </p:txBody>
      </p:sp>
      <p:sp>
        <p:nvSpPr>
          <p:cNvPr id="4" name="Rectangle 7"/>
          <p:cNvSpPr>
            <a:spLocks noGrp="1" noChangeArrowheads="1"/>
          </p:cNvSpPr>
          <p:nvPr>
            <p:ph type="ftr" sz="quarter" idx="11"/>
          </p:nvPr>
        </p:nvSpPr>
        <p:spPr/>
        <p:txBody>
          <a:bodyPr/>
          <a:lstStyle>
            <a:lvl1pPr>
              <a:defRPr/>
            </a:lvl1pPr>
          </a:lstStyle>
          <a:p>
            <a:pPr>
              <a:defRPr/>
            </a:pPr>
            <a:endParaRPr lang="zh-CN" altLang="zh-CN"/>
          </a:p>
        </p:txBody>
      </p:sp>
      <p:sp>
        <p:nvSpPr>
          <p:cNvPr id="5" name="Rectangle 8"/>
          <p:cNvSpPr>
            <a:spLocks noGrp="1" noChangeArrowheads="1"/>
          </p:cNvSpPr>
          <p:nvPr>
            <p:ph type="sldNum" sz="quarter" idx="12"/>
          </p:nvPr>
        </p:nvSpPr>
        <p:spPr/>
        <p:txBody>
          <a:bodyPr/>
          <a:lstStyle>
            <a:lvl1pPr>
              <a:defRPr/>
            </a:lvl1pPr>
          </a:lstStyle>
          <a:p>
            <a:pPr>
              <a:defRPr/>
            </a:pPr>
            <a:fld id="{EC2A99AD-D06E-490C-9CF1-F0938487BB53}" type="slidenum">
              <a:rPr lang="zh-CN" altLang="en-US"/>
            </a:fld>
            <a:endParaRPr lang="zh-CN" altLang="en-US" sz="1800">
              <a:solidFill>
                <a:srgbClr val="000000"/>
              </a:solidFill>
              <a:latin typeface="Arial" panose="020B0604020202020204" pitchFamily="34" charset="0"/>
              <a:ea typeface="宋体" panose="02010600030101010101" pitchFamily="2" charset="-122"/>
            </a:endParaRPr>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3_标题和内容">
    <p:bg>
      <p:bgPr>
        <a:solidFill>
          <a:srgbClr val="004F87"/>
        </a:solidFill>
        <a:effectLst/>
      </p:bgPr>
    </p:bg>
    <p:spTree>
      <p:nvGrpSpPr>
        <p:cNvPr id="1" name=""/>
        <p:cNvGrpSpPr/>
        <p:nvPr/>
      </p:nvGrpSpPr>
      <p:grpSpPr>
        <a:xfrm>
          <a:off x="0" y="0"/>
          <a:ext cx="0" cy="0"/>
          <a:chOff x="0" y="0"/>
          <a:chExt cx="0" cy="0"/>
        </a:xfrm>
      </p:grpSpPr>
      <p:sp>
        <p:nvSpPr>
          <p:cNvPr id="14" name="矩形 13"/>
          <p:cNvSpPr/>
          <p:nvPr userDrawn="1"/>
        </p:nvSpPr>
        <p:spPr>
          <a:xfrm>
            <a:off x="7175310" y="0"/>
            <a:ext cx="1971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9935896-1EC9-4A95-B7BC-F7BD88AC3C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3CA6E7-ADCC-43C2-B8E0-A769351FC0EC}" type="slidenum">
              <a:rPr lang="zh-CN" altLang="en-US" smtClean="0"/>
            </a:fld>
            <a:endParaRPr lang="zh-CN" altLang="en-US"/>
          </a:p>
        </p:txBody>
      </p:sp>
      <p:pic>
        <p:nvPicPr>
          <p:cNvPr id="7" name="Picture 2" descr="C:\Users\Administrator\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505"/>
          <a:stretch>
            <a:fillRect/>
          </a:stretch>
        </p:blipFill>
        <p:spPr bwMode="auto">
          <a:xfrm>
            <a:off x="-33913" y="1072054"/>
            <a:ext cx="9235170" cy="586385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7"/>
          <p:cNvGrpSpPr/>
          <p:nvPr userDrawn="1"/>
        </p:nvGrpSpPr>
        <p:grpSpPr>
          <a:xfrm>
            <a:off x="316063" y="212291"/>
            <a:ext cx="295373" cy="590749"/>
            <a:chOff x="5284519" y="1508166"/>
            <a:chExt cx="213756" cy="427512"/>
          </a:xfrm>
        </p:grpSpPr>
        <p:cxnSp>
          <p:nvCxnSpPr>
            <p:cNvPr id="9" name="直接连接符 8"/>
            <p:cNvCxnSpPr/>
            <p:nvPr/>
          </p:nvCxnSpPr>
          <p:spPr>
            <a:xfrm>
              <a:off x="5284519" y="1508166"/>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284519" y="1721922"/>
              <a:ext cx="213756" cy="213756"/>
            </a:xfrm>
            <a:prstGeom prst="line">
              <a:avLst/>
            </a:prstGeom>
            <a:ln w="19050">
              <a:solidFill>
                <a:schemeClr val="bg1">
                  <a:lumMod val="95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userDrawn="1"/>
        </p:nvCxnSpPr>
        <p:spPr>
          <a:xfrm>
            <a:off x="811343" y="798829"/>
            <a:ext cx="594000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内容占位符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9813" y="-189770"/>
            <a:ext cx="1331483" cy="1512000"/>
          </a:xfrm>
          <a:prstGeom prst="rect">
            <a:avLst/>
          </a:prstGeom>
        </p:spPr>
      </p:pic>
      <p:pic>
        <p:nvPicPr>
          <p:cNvPr id="13" name="图片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7818" y="106731"/>
            <a:ext cx="696686" cy="93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5" Type="http://schemas.openxmlformats.org/officeDocument/2006/relationships/theme" Target="../theme/theme2.xml"/><Relationship Id="rId24" Type="http://schemas.openxmlformats.org/officeDocument/2006/relationships/tags" Target="../tags/tag95.xml"/><Relationship Id="rId23" Type="http://schemas.openxmlformats.org/officeDocument/2006/relationships/tags" Target="../tags/tag94.xml"/><Relationship Id="rId22" Type="http://schemas.openxmlformats.org/officeDocument/2006/relationships/tags" Target="../tags/tag93.xml"/><Relationship Id="rId21" Type="http://schemas.openxmlformats.org/officeDocument/2006/relationships/tags" Target="../tags/tag92.xml"/><Relationship Id="rId20" Type="http://schemas.openxmlformats.org/officeDocument/2006/relationships/tags" Target="../tags/tag91.xml"/><Relationship Id="rId2" Type="http://schemas.openxmlformats.org/officeDocument/2006/relationships/slideLayout" Target="../slideLayouts/slideLayout14.xml"/><Relationship Id="rId19" Type="http://schemas.openxmlformats.org/officeDocument/2006/relationships/tags" Target="../tags/tag90.xml"/><Relationship Id="rId18" Type="http://schemas.openxmlformats.org/officeDocument/2006/relationships/slideLayout" Target="../slideLayouts/slideLayout30.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 Type="http://schemas.openxmlformats.org/officeDocument/2006/relationships/slideLayout" Target="../slideLayouts/slideLayout33.xml"/><Relationship Id="rId21" Type="http://schemas.openxmlformats.org/officeDocument/2006/relationships/theme" Target="../theme/theme3.xml"/><Relationship Id="rId20" Type="http://schemas.openxmlformats.org/officeDocument/2006/relationships/slideLayout" Target="../slideLayouts/slideLayout50.xml"/><Relationship Id="rId2" Type="http://schemas.openxmlformats.org/officeDocument/2006/relationships/slideLayout" Target="../slideLayouts/slideLayout32.xml"/><Relationship Id="rId19" Type="http://schemas.openxmlformats.org/officeDocument/2006/relationships/slideLayout" Target="../slideLayouts/slideLayout49.xml"/><Relationship Id="rId18" Type="http://schemas.openxmlformats.org/officeDocument/2006/relationships/slideLayout" Target="../slideLayouts/slideLayout48.xml"/><Relationship Id="rId17" Type="http://schemas.openxmlformats.org/officeDocument/2006/relationships/slideLayout" Target="../slideLayouts/slideLayout47.xml"/><Relationship Id="rId16" Type="http://schemas.openxmlformats.org/officeDocument/2006/relationships/slideLayout" Target="../slideLayouts/slideLayout46.xml"/><Relationship Id="rId15" Type="http://schemas.openxmlformats.org/officeDocument/2006/relationships/slideLayout" Target="../slideLayouts/slideLayout45.xml"/><Relationship Id="rId14" Type="http://schemas.openxmlformats.org/officeDocument/2006/relationships/slideLayout" Target="../slideLayouts/slideLayout44.xml"/><Relationship Id="rId13" Type="http://schemas.openxmlformats.org/officeDocument/2006/relationships/slideLayout" Target="../slideLayouts/slideLayout43.xml"/><Relationship Id="rId12" Type="http://schemas.openxmlformats.org/officeDocument/2006/relationships/slideLayout" Target="../slideLayouts/slideLayout42.xml"/><Relationship Id="rId11" Type="http://schemas.openxmlformats.org/officeDocument/2006/relationships/slideLayout" Target="../slideLayouts/slideLayout41.xml"/><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62" y="365139"/>
            <a:ext cx="7886855" cy="132561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62" y="1825689"/>
            <a:ext cx="7886855" cy="435149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62" y="6356575"/>
            <a:ext cx="2057441" cy="365138"/>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9009" y="6356575"/>
            <a:ext cx="3086161" cy="3651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8077" y="6356575"/>
            <a:ext cx="2057441" cy="365138"/>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20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10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10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6pPr>
      <a:lvl7pPr marL="297243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122" name="标题占位符 1"/>
          <p:cNvSpPr>
            <a:spLocks noGrp="1"/>
          </p:cNvSpPr>
          <p:nvPr>
            <p:ph type="title"/>
            <p:custDataLst>
              <p:tags r:id="rId19"/>
            </p:custDataLst>
          </p:nvPr>
        </p:nvSpPr>
        <p:spPr>
          <a:xfrm>
            <a:off x="501650" y="442913"/>
            <a:ext cx="8140700" cy="442912"/>
          </a:xfrm>
          <a:prstGeom prst="rect">
            <a:avLst/>
          </a:prstGeom>
          <a:noFill/>
          <a:ln w="9525">
            <a:noFill/>
          </a:ln>
        </p:spPr>
        <p:txBody>
          <a:bodyPr vert="horz" lIns="90000" tIns="46800" rIns="90000" bIns="46800" anchor="t"/>
          <a:p>
            <a:pPr lvl="0"/>
            <a:r>
              <a:rPr lang="zh-CN" altLang="en-US" dirty="0"/>
              <a:t>单击此处编辑母版标题样式</a:t>
            </a:r>
            <a:endParaRPr lang="zh-CN" altLang="en-US" dirty="0"/>
          </a:p>
        </p:txBody>
      </p:sp>
      <p:sp>
        <p:nvSpPr>
          <p:cNvPr id="5123" name="文本占位符 2"/>
          <p:cNvSpPr>
            <a:spLocks noGrp="1"/>
          </p:cNvSpPr>
          <p:nvPr>
            <p:ph type="body"/>
            <p:custDataLst>
              <p:tags r:id="rId20"/>
            </p:custDataLst>
          </p:nvPr>
        </p:nvSpPr>
        <p:spPr>
          <a:xfrm>
            <a:off x="501650" y="952500"/>
            <a:ext cx="8140700" cy="5389563"/>
          </a:xfrm>
          <a:prstGeom prst="rect">
            <a:avLst/>
          </a:prstGeom>
          <a:noFill/>
          <a:ln w="9525">
            <a:noFill/>
          </a:ln>
        </p:spPr>
        <p:txBody>
          <a:bodyPr vert="horz" lIns="90000" tIns="46800" rIns="90000" bIns="46800" anchor="t"/>
          <a:p>
            <a:pPr lvl="0"/>
            <a:r>
              <a:rPr lang="zh-CN" altLang="en-US" dirty="0"/>
              <a:t>单击此处编辑母版文本样式</a:t>
            </a:r>
            <a:endParaRPr lang="zh-CN" altLang="en-US" dirty="0"/>
          </a:p>
          <a:p>
            <a:pPr lvl="1" indent="-171450"/>
            <a:r>
              <a:rPr lang="zh-CN" altLang="en-US" dirty="0"/>
              <a:t>第二级</a:t>
            </a:r>
            <a:endParaRPr lang="zh-CN" altLang="en-US" dirty="0"/>
          </a:p>
          <a:p>
            <a:pPr lvl="2" indent="-171450"/>
            <a:r>
              <a:rPr lang="zh-CN" altLang="en-US" dirty="0"/>
              <a:t>第三级</a:t>
            </a:r>
            <a:endParaRPr lang="zh-CN" altLang="en-US" dirty="0"/>
          </a:p>
          <a:p>
            <a:pPr lvl="3" indent="-171450"/>
            <a:r>
              <a:rPr lang="zh-CN" altLang="en-US" dirty="0"/>
              <a:t>第四级</a:t>
            </a:r>
            <a:endParaRPr lang="zh-CN" altLang="en-US" dirty="0"/>
          </a:p>
          <a:p>
            <a:pPr lvl="4" indent="-171450"/>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6350000"/>
            <a:ext cx="2024063" cy="315913"/>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Calibri" panose="020F050202020403020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6350000"/>
            <a:ext cx="2968625" cy="315913"/>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6350000"/>
            <a:ext cx="2025650" cy="315913"/>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Calibri" panose="020F0502020204030204" charset="0"/>
                <a:ea typeface="宋体" panose="02010600030101010101" pitchFamily="2" charset="-122"/>
                <a:cs typeface="+mn-cs"/>
              </a:rPr>
            </a:fld>
            <a:endParaRPr lang="zh-CN" altLang="en-US" strike="noStrike" noProof="1"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2960" y="286603"/>
            <a:ext cx="7543800" cy="1450757"/>
          </a:xfrm>
          <a:prstGeom prst="rect">
            <a:avLst/>
          </a:prstGeom>
        </p:spPr>
        <p:txBody>
          <a:bodyPr vert="horz" lIns="91440" tIns="45720" rIns="91440" bIns="45720" rtlCol="0" anchor="b">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22960" y="6459785"/>
            <a:ext cx="1854203" cy="365125"/>
          </a:xfrm>
          <a:prstGeom prst="rect">
            <a:avLst/>
          </a:prstGeom>
        </p:spPr>
        <p:txBody>
          <a:bodyPr vert="horz" lIns="91440" tIns="45720" rIns="91440" bIns="45720" rtlCol="0" anchor="ctr"/>
          <a:lstStyle>
            <a:lvl1pPr algn="l">
              <a:defRPr sz="900">
                <a:solidFill>
                  <a:srgbClr val="FFFFFF"/>
                </a:solidFill>
              </a:defRPr>
            </a:lvl1pPr>
          </a:lstStyle>
          <a:p>
            <a:fld id="{E9935896-1EC9-4A95-B7BC-F7BD88AC3C72}" type="datetimeFigureOut">
              <a:rPr lang="zh-CN" altLang="en-US" smtClean="0"/>
            </a:fld>
            <a:endParaRPr lang="zh-CN" altLang="en-US"/>
          </a:p>
        </p:txBody>
      </p:sp>
      <p:sp>
        <p:nvSpPr>
          <p:cNvPr id="5" name="Footer Placeholder 4"/>
          <p:cNvSpPr>
            <a:spLocks noGrp="1"/>
          </p:cNvSpPr>
          <p:nvPr>
            <p:ph type="ftr" sz="quarter" idx="3"/>
          </p:nvPr>
        </p:nvSpPr>
        <p:spPr>
          <a:xfrm>
            <a:off x="2764639" y="6459785"/>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zh-CN" altLang="en-US"/>
          </a:p>
        </p:txBody>
      </p:sp>
      <p:sp>
        <p:nvSpPr>
          <p:cNvPr id="6" name="Slide Number Placeholder 5"/>
          <p:cNvSpPr>
            <a:spLocks noGrp="1"/>
          </p:cNvSpPr>
          <p:nvPr>
            <p:ph type="sldNum" sz="quarter" idx="4"/>
          </p:nvPr>
        </p:nvSpPr>
        <p:spPr>
          <a:xfrm>
            <a:off x="7425344" y="6459785"/>
            <a:ext cx="984019" cy="365125"/>
          </a:xfrm>
          <a:prstGeom prst="rect">
            <a:avLst/>
          </a:prstGeom>
        </p:spPr>
        <p:txBody>
          <a:bodyPr vert="horz" lIns="91440" tIns="45720" rIns="91440" bIns="45720" rtlCol="0" anchor="ctr"/>
          <a:lstStyle>
            <a:lvl1pPr algn="r">
              <a:defRPr sz="1050">
                <a:solidFill>
                  <a:srgbClr val="FFFFFF"/>
                </a:solidFill>
              </a:defRPr>
            </a:lvl1pPr>
          </a:lstStyle>
          <a:p>
            <a:fld id="{4E3CA6E7-ADCC-43C2-B8E0-A769351FC0EC}" type="slidenum">
              <a:rPr lang="zh-CN" altLang="en-US" smtClean="0"/>
            </a:fld>
            <a:endParaRPr lang="zh-CN"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Lst>
  <p:transition/>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96.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1.xml"/><Relationship Id="rId3" Type="http://schemas.openxmlformats.org/officeDocument/2006/relationships/tags" Target="../tags/tag97.xml"/><Relationship Id="rId2" Type="http://schemas.openxmlformats.org/officeDocument/2006/relationships/image" Target="../media/image24.png"/><Relationship Id="rId1"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25.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25.png"/></Relationships>
</file>

<file path=ppt/slides/_rels/slide7.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6" Type="http://schemas.openxmlformats.org/officeDocument/2006/relationships/notesSlide" Target="../notesSlides/notesSlide3.xml"/><Relationship Id="rId15" Type="http://schemas.openxmlformats.org/officeDocument/2006/relationships/slideLayout" Target="../slideLayouts/slideLayout2.xml"/><Relationship Id="rId14" Type="http://schemas.openxmlformats.org/officeDocument/2006/relationships/tags" Target="../tags/tag110.xml"/><Relationship Id="rId13" Type="http://schemas.openxmlformats.org/officeDocument/2006/relationships/tags" Target="../tags/tag109.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image" Target="../media/image26.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png"/></Relationships>
</file>

<file path=ppt/slides/_rels/slide9.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image" Target="../media/image27.jpeg"/><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image" Target="../media/image26.png"/><Relationship Id="rId3" Type="http://schemas.openxmlformats.org/officeDocument/2006/relationships/tags" Target="../tags/tag113.xml"/><Relationship Id="rId2" Type="http://schemas.openxmlformats.org/officeDocument/2006/relationships/tags" Target="../tags/tag112.xml"/><Relationship Id="rId12" Type="http://schemas.openxmlformats.org/officeDocument/2006/relationships/notesSlide" Target="../notesSlides/notesSlide5.xml"/><Relationship Id="rId11" Type="http://schemas.openxmlformats.org/officeDocument/2006/relationships/slideLayout" Target="../slideLayouts/slideLayout2.xml"/><Relationship Id="rId10" Type="http://schemas.openxmlformats.org/officeDocument/2006/relationships/tags" Target="../tags/tag118.xml"/><Relationship Id="rId1" Type="http://schemas.openxmlformats.org/officeDocument/2006/relationships/tags" Target="../tags/tag11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25.png"/></Relationships>
</file>

<file path=ppt/slides/_rels/slide11.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tags" Target="../tags/tag124.xml"/><Relationship Id="rId7" Type="http://schemas.openxmlformats.org/officeDocument/2006/relationships/image" Target="../media/image27.jpeg"/><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image" Target="../media/image26.png"/><Relationship Id="rId3" Type="http://schemas.openxmlformats.org/officeDocument/2006/relationships/tags" Target="../tags/tag121.xml"/><Relationship Id="rId2" Type="http://schemas.openxmlformats.org/officeDocument/2006/relationships/tags" Target="../tags/tag120.xml"/><Relationship Id="rId12" Type="http://schemas.openxmlformats.org/officeDocument/2006/relationships/notesSlide" Target="../notesSlides/notesSlide6.xml"/><Relationship Id="rId11" Type="http://schemas.openxmlformats.org/officeDocument/2006/relationships/slideLayout" Target="../slideLayouts/slideLayout2.xml"/><Relationship Id="rId10" Type="http://schemas.openxmlformats.org/officeDocument/2006/relationships/tags" Target="../tags/tag126.xml"/><Relationship Id="rId1" Type="http://schemas.openxmlformats.org/officeDocument/2006/relationships/tags" Target="../tags/tag119.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svg"/><Relationship Id="rId7" Type="http://schemas.openxmlformats.org/officeDocument/2006/relationships/image" Target="../media/image38.png"/><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26.png"/><Relationship Id="rId10" Type="http://schemas.openxmlformats.org/officeDocument/2006/relationships/notesSlide" Target="../notesSlides/notesSlide8.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39.png"/><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image" Target="../media/image26.png"/><Relationship Id="rId7" Type="http://schemas.openxmlformats.org/officeDocument/2006/relationships/tags" Target="../tags/tag133.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tags" Target="../tags/tag128.xml"/><Relationship Id="rId19" Type="http://schemas.openxmlformats.org/officeDocument/2006/relationships/notesSlide" Target="../notesSlides/notesSlide15.xml"/><Relationship Id="rId18" Type="http://schemas.openxmlformats.org/officeDocument/2006/relationships/slideLayout" Target="../slideLayouts/slideLayout2.xml"/><Relationship Id="rId17" Type="http://schemas.openxmlformats.org/officeDocument/2006/relationships/tags" Target="../tags/tag141.xml"/><Relationship Id="rId16" Type="http://schemas.openxmlformats.org/officeDocument/2006/relationships/tags" Target="../tags/tag140.xml"/><Relationship Id="rId15" Type="http://schemas.openxmlformats.org/officeDocument/2006/relationships/tags" Target="../tags/tag139.xml"/><Relationship Id="rId14" Type="http://schemas.openxmlformats.org/officeDocument/2006/relationships/tags" Target="../tags/tag138.xml"/><Relationship Id="rId13" Type="http://schemas.openxmlformats.org/officeDocument/2006/relationships/tags" Target="../tags/tag137.xml"/><Relationship Id="rId12" Type="http://schemas.openxmlformats.org/officeDocument/2006/relationships/tags" Target="../tags/tag136.xml"/><Relationship Id="rId11" Type="http://schemas.openxmlformats.org/officeDocument/2006/relationships/image" Target="../media/image27.jpeg"/><Relationship Id="rId10" Type="http://schemas.openxmlformats.org/officeDocument/2006/relationships/tags" Target="../tags/tag135.xml"/><Relationship Id="rId1" Type="http://schemas.openxmlformats.org/officeDocument/2006/relationships/tags" Target="../tags/tag127.xml"/></Relationships>
</file>

<file path=ppt/slides/_rels/slide21.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image" Target="../media/image26.png"/><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tags" Target="../tags/tag144.xml"/><Relationship Id="rId2" Type="http://schemas.openxmlformats.org/officeDocument/2006/relationships/tags" Target="../tags/tag143.xml"/><Relationship Id="rId19" Type="http://schemas.openxmlformats.org/officeDocument/2006/relationships/notesSlide" Target="../notesSlides/notesSlide16.xml"/><Relationship Id="rId18" Type="http://schemas.openxmlformats.org/officeDocument/2006/relationships/slideLayout" Target="../slideLayouts/slideLayout2.xml"/><Relationship Id="rId17" Type="http://schemas.openxmlformats.org/officeDocument/2006/relationships/tags" Target="../tags/tag156.xml"/><Relationship Id="rId16" Type="http://schemas.openxmlformats.org/officeDocument/2006/relationships/tags" Target="../tags/tag155.xml"/><Relationship Id="rId15" Type="http://schemas.openxmlformats.org/officeDocument/2006/relationships/tags" Target="../tags/tag154.xml"/><Relationship Id="rId14" Type="http://schemas.openxmlformats.org/officeDocument/2006/relationships/tags" Target="../tags/tag153.xml"/><Relationship Id="rId13" Type="http://schemas.openxmlformats.org/officeDocument/2006/relationships/tags" Target="../tags/tag152.xml"/><Relationship Id="rId12" Type="http://schemas.openxmlformats.org/officeDocument/2006/relationships/tags" Target="../tags/tag151.xml"/><Relationship Id="rId11" Type="http://schemas.openxmlformats.org/officeDocument/2006/relationships/image" Target="../media/image27.jpeg"/><Relationship Id="rId10" Type="http://schemas.openxmlformats.org/officeDocument/2006/relationships/tags" Target="../tags/tag150.xml"/><Relationship Id="rId1" Type="http://schemas.openxmlformats.org/officeDocument/2006/relationships/tags" Target="../tags/tag142.xml"/></Relationships>
</file>

<file path=ppt/slides/_rels/slide22.xml.rels><?xml version="1.0" encoding="UTF-8" standalone="yes"?>
<Relationships xmlns="http://schemas.openxmlformats.org/package/2006/relationships"><Relationship Id="rId9" Type="http://schemas.openxmlformats.org/officeDocument/2006/relationships/tags" Target="../tags/tag164.xml"/><Relationship Id="rId8" Type="http://schemas.openxmlformats.org/officeDocument/2006/relationships/image" Target="../media/image26.png"/><Relationship Id="rId7" Type="http://schemas.openxmlformats.org/officeDocument/2006/relationships/tags" Target="../tags/tag163.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9" Type="http://schemas.openxmlformats.org/officeDocument/2006/relationships/notesSlide" Target="../notesSlides/notesSlide17.xml"/><Relationship Id="rId18" Type="http://schemas.openxmlformats.org/officeDocument/2006/relationships/slideLayout" Target="../slideLayouts/slideLayout2.xml"/><Relationship Id="rId17" Type="http://schemas.openxmlformats.org/officeDocument/2006/relationships/tags" Target="../tags/tag171.xml"/><Relationship Id="rId16" Type="http://schemas.openxmlformats.org/officeDocument/2006/relationships/tags" Target="../tags/tag170.xml"/><Relationship Id="rId15" Type="http://schemas.openxmlformats.org/officeDocument/2006/relationships/tags" Target="../tags/tag169.xml"/><Relationship Id="rId14" Type="http://schemas.openxmlformats.org/officeDocument/2006/relationships/tags" Target="../tags/tag168.xml"/><Relationship Id="rId13" Type="http://schemas.openxmlformats.org/officeDocument/2006/relationships/tags" Target="../tags/tag167.xml"/><Relationship Id="rId12" Type="http://schemas.openxmlformats.org/officeDocument/2006/relationships/tags" Target="../tags/tag166.xml"/><Relationship Id="rId11" Type="http://schemas.openxmlformats.org/officeDocument/2006/relationships/image" Target="../media/image27.jpeg"/><Relationship Id="rId10" Type="http://schemas.openxmlformats.org/officeDocument/2006/relationships/tags" Target="../tags/tag165.xml"/><Relationship Id="rId1" Type="http://schemas.openxmlformats.org/officeDocument/2006/relationships/tags" Target="../tags/tag15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42.jpeg"/></Relationships>
</file>

<file path=ppt/slides/_rels/slide25.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tags" Target="../tags/tag176.xml"/><Relationship Id="rId5" Type="http://schemas.openxmlformats.org/officeDocument/2006/relationships/tags" Target="../tags/tag175.xml"/><Relationship Id="rId4" Type="http://schemas.openxmlformats.org/officeDocument/2006/relationships/tags" Target="../tags/tag174.xml"/><Relationship Id="rId31" Type="http://schemas.openxmlformats.org/officeDocument/2006/relationships/slideLayout" Target="../slideLayouts/slideLayout1.xml"/><Relationship Id="rId30" Type="http://schemas.openxmlformats.org/officeDocument/2006/relationships/tags" Target="../tags/tag200.xml"/><Relationship Id="rId3" Type="http://schemas.openxmlformats.org/officeDocument/2006/relationships/tags" Target="../tags/tag173.xml"/><Relationship Id="rId29" Type="http://schemas.openxmlformats.org/officeDocument/2006/relationships/tags" Target="../tags/tag199.xml"/><Relationship Id="rId28" Type="http://schemas.openxmlformats.org/officeDocument/2006/relationships/tags" Target="../tags/tag198.xml"/><Relationship Id="rId27" Type="http://schemas.openxmlformats.org/officeDocument/2006/relationships/tags" Target="../tags/tag197.xml"/><Relationship Id="rId26" Type="http://schemas.openxmlformats.org/officeDocument/2006/relationships/tags" Target="../tags/tag196.xml"/><Relationship Id="rId25" Type="http://schemas.openxmlformats.org/officeDocument/2006/relationships/tags" Target="../tags/tag195.xml"/><Relationship Id="rId24" Type="http://schemas.openxmlformats.org/officeDocument/2006/relationships/tags" Target="../tags/tag194.xml"/><Relationship Id="rId23" Type="http://schemas.openxmlformats.org/officeDocument/2006/relationships/tags" Target="../tags/tag193.xml"/><Relationship Id="rId22" Type="http://schemas.openxmlformats.org/officeDocument/2006/relationships/tags" Target="../tags/tag192.xml"/><Relationship Id="rId21" Type="http://schemas.openxmlformats.org/officeDocument/2006/relationships/tags" Target="../tags/tag191.xml"/><Relationship Id="rId20" Type="http://schemas.openxmlformats.org/officeDocument/2006/relationships/tags" Target="../tags/tag190.xml"/><Relationship Id="rId2" Type="http://schemas.openxmlformats.org/officeDocument/2006/relationships/tags" Target="../tags/tag172.xml"/><Relationship Id="rId19" Type="http://schemas.openxmlformats.org/officeDocument/2006/relationships/tags" Target="../tags/tag189.xml"/><Relationship Id="rId18" Type="http://schemas.openxmlformats.org/officeDocument/2006/relationships/tags" Target="../tags/tag188.xml"/><Relationship Id="rId17" Type="http://schemas.openxmlformats.org/officeDocument/2006/relationships/tags" Target="../tags/tag187.xml"/><Relationship Id="rId16" Type="http://schemas.openxmlformats.org/officeDocument/2006/relationships/tags" Target="../tags/tag186.xml"/><Relationship Id="rId15" Type="http://schemas.openxmlformats.org/officeDocument/2006/relationships/tags" Target="../tags/tag185.xml"/><Relationship Id="rId14" Type="http://schemas.openxmlformats.org/officeDocument/2006/relationships/tags" Target="../tags/tag184.xml"/><Relationship Id="rId13" Type="http://schemas.openxmlformats.org/officeDocument/2006/relationships/tags" Target="../tags/tag183.xml"/><Relationship Id="rId12" Type="http://schemas.openxmlformats.org/officeDocument/2006/relationships/tags" Target="../tags/tag182.xml"/><Relationship Id="rId11" Type="http://schemas.openxmlformats.org/officeDocument/2006/relationships/tags" Target="../tags/tag181.xml"/><Relationship Id="rId10" Type="http://schemas.openxmlformats.org/officeDocument/2006/relationships/tags" Target="../tags/tag180.xml"/><Relationship Id="rId1"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pic>
        <p:nvPicPr>
          <p:cNvPr id="60418" name="图片 1" descr="lALPDgQ9rTUjDpHNAePNAh0_541_483_副本"/>
          <p:cNvPicPr>
            <a:picLocks noChangeAspect="1"/>
          </p:cNvPicPr>
          <p:nvPr/>
        </p:nvPicPr>
        <p:blipFill>
          <a:blip r:embed="rId1"/>
          <a:stretch>
            <a:fillRect/>
          </a:stretch>
        </p:blipFill>
        <p:spPr>
          <a:xfrm>
            <a:off x="5203825" y="3333750"/>
            <a:ext cx="3948113" cy="3524250"/>
          </a:xfrm>
          <a:prstGeom prst="rect">
            <a:avLst/>
          </a:prstGeom>
          <a:noFill/>
          <a:ln w="9525">
            <a:noFill/>
          </a:ln>
        </p:spPr>
      </p:pic>
      <p:pic>
        <p:nvPicPr>
          <p:cNvPr id="60419" name="图片 9" descr="无标题_副本"/>
          <p:cNvPicPr>
            <a:picLocks noChangeAspect="1"/>
          </p:cNvPicPr>
          <p:nvPr/>
        </p:nvPicPr>
        <p:blipFill>
          <a:blip r:embed="rId2"/>
          <a:stretch>
            <a:fillRect/>
          </a:stretch>
        </p:blipFill>
        <p:spPr>
          <a:xfrm>
            <a:off x="106363" y="127000"/>
            <a:ext cx="1901825" cy="763588"/>
          </a:xfrm>
          <a:prstGeom prst="rect">
            <a:avLst/>
          </a:prstGeom>
          <a:noFill/>
          <a:ln w="9525">
            <a:noFill/>
          </a:ln>
        </p:spPr>
      </p:pic>
      <p:sp>
        <p:nvSpPr>
          <p:cNvPr id="4" name="文本框 3"/>
          <p:cNvSpPr txBox="1"/>
          <p:nvPr/>
        </p:nvSpPr>
        <p:spPr>
          <a:xfrm>
            <a:off x="3463925" y="2302510"/>
            <a:ext cx="4826635" cy="3046095"/>
          </a:xfrm>
          <a:prstGeom prst="rect">
            <a:avLst/>
          </a:prstGeom>
          <a:noFill/>
        </p:spPr>
        <p:txBody>
          <a:bodyPr wrap="square">
            <a:spAutoFit/>
          </a:bodyPr>
          <a:p>
            <a:pPr eaLnBrk="0" hangingPunct="0">
              <a:lnSpc>
                <a:spcPct val="150000"/>
              </a:lnSpc>
            </a:pPr>
            <a:r>
              <a:rPr kumimoji="0" lang="zh-CN" altLang="en-US" sz="2000" b="1" kern="1200" cap="none" spc="0" normalizeH="0" baseline="0" noProof="1">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mn-ea"/>
              </a:rPr>
              <a:t>张昊</a:t>
            </a:r>
            <a:endParaRPr kumimoji="0" lang="zh-CN" altLang="en-US" sz="2000" b="1" kern="1200" cap="none" spc="0" normalizeH="0" baseline="0" noProof="1">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mn-ea"/>
            </a:endParaRPr>
          </a:p>
          <a:p>
            <a:pPr eaLnBrk="0" hangingPunct="0">
              <a:lnSpc>
                <a:spcPct val="150000"/>
              </a:lnSpc>
            </a:pPr>
            <a:r>
              <a:rPr lang="zh-CN" altLang="en-US" sz="1800" noProof="1" dirty="0">
                <a:latin typeface="微软雅黑" panose="020B0503020204020204" charset="-122"/>
                <a:ea typeface="微软雅黑" panose="020B0503020204020204" charset="-122"/>
                <a:cs typeface="微软雅黑" panose="020B0503020204020204" charset="-122"/>
                <a:sym typeface="+mn-ea"/>
              </a:rPr>
              <a:t>研究生学历，国家注册造价师</a:t>
            </a:r>
            <a:endParaRPr lang="zh-CN" altLang="en-US" sz="1800" noProof="1" dirty="0">
              <a:latin typeface="微软雅黑" panose="020B0503020204020204" charset="-122"/>
              <a:ea typeface="微软雅黑" panose="020B0503020204020204" charset="-122"/>
              <a:cs typeface="微软雅黑" panose="020B0503020204020204" charset="-122"/>
              <a:sym typeface="+mn-ea"/>
            </a:endParaRPr>
          </a:p>
          <a:p>
            <a:pPr eaLnBrk="0" hangingPunct="0">
              <a:lnSpc>
                <a:spcPct val="150000"/>
              </a:lnSpc>
            </a:pPr>
            <a:r>
              <a:rPr lang="zh-CN" altLang="en-US" sz="1800" noProof="1" dirty="0">
                <a:latin typeface="微软雅黑" panose="020B0503020204020204" charset="-122"/>
                <a:ea typeface="微软雅黑" panose="020B0503020204020204" charset="-122"/>
                <a:cs typeface="微软雅黑" panose="020B0503020204020204" charset="-122"/>
                <a:sym typeface="+mn-ea"/>
              </a:rPr>
              <a:t>曾任中铁第一勘测设计院集团有限公司副队长</a:t>
            </a:r>
            <a:endParaRPr lang="zh-CN" altLang="en-US" sz="1800" noProof="1" dirty="0">
              <a:latin typeface="微软雅黑" panose="020B0503020204020204" charset="-122"/>
              <a:ea typeface="微软雅黑" panose="020B0503020204020204" charset="-122"/>
              <a:cs typeface="微软雅黑" panose="020B0503020204020204" charset="-122"/>
              <a:sym typeface="+mn-ea"/>
            </a:endParaRPr>
          </a:p>
          <a:p>
            <a:pPr eaLnBrk="0" hangingPunct="0">
              <a:lnSpc>
                <a:spcPct val="150000"/>
              </a:lnSpc>
            </a:pPr>
            <a:r>
              <a:rPr lang="zh-CN" altLang="en-US" sz="1800" noProof="1" dirty="0">
                <a:latin typeface="微软雅黑" panose="020B0503020204020204" charset="-122"/>
                <a:ea typeface="微软雅黑" panose="020B0503020204020204" charset="-122"/>
                <a:cs typeface="微软雅黑" panose="020B0503020204020204" charset="-122"/>
                <a:sym typeface="+mn-ea"/>
              </a:rPr>
              <a:t>北京金马威工程咨询有限公司项目管理经理</a:t>
            </a:r>
            <a:endParaRPr lang="zh-CN" altLang="en-US" sz="1800" noProof="1" dirty="0">
              <a:latin typeface="微软雅黑" panose="020B0503020204020204" charset="-122"/>
              <a:ea typeface="微软雅黑" panose="020B0503020204020204" charset="-122"/>
              <a:cs typeface="微软雅黑" panose="020B0503020204020204" charset="-122"/>
              <a:sym typeface="+mn-ea"/>
            </a:endParaRPr>
          </a:p>
          <a:p>
            <a:pPr eaLnBrk="0" hangingPunct="0">
              <a:lnSpc>
                <a:spcPct val="150000"/>
              </a:lnSpc>
            </a:pPr>
            <a:r>
              <a:rPr lang="zh-CN" altLang="en-US" sz="1800" noProof="1" dirty="0">
                <a:latin typeface="微软雅黑" panose="020B0503020204020204" charset="-122"/>
                <a:ea typeface="微软雅黑" panose="020B0503020204020204" charset="-122"/>
                <a:cs typeface="微软雅黑" panose="020B0503020204020204" charset="-122"/>
                <a:sym typeface="+mn-ea"/>
              </a:rPr>
              <a:t>中节能水务发展有限公司高级经理</a:t>
            </a:r>
            <a:endParaRPr lang="zh-CN" altLang="en-US" sz="1800" noProof="1" dirty="0">
              <a:latin typeface="微软雅黑" panose="020B0503020204020204" charset="-122"/>
              <a:ea typeface="微软雅黑" panose="020B0503020204020204" charset="-122"/>
              <a:cs typeface="微软雅黑" panose="020B0503020204020204" charset="-122"/>
              <a:sym typeface="+mn-ea"/>
            </a:endParaRPr>
          </a:p>
          <a:p>
            <a:pPr eaLnBrk="0" hangingPunct="0">
              <a:lnSpc>
                <a:spcPct val="150000"/>
              </a:lnSpc>
            </a:pPr>
            <a:r>
              <a:rPr lang="zh-CN" altLang="en-US" sz="1800" noProof="1" dirty="0">
                <a:latin typeface="微软雅黑" panose="020B0503020204020204" charset="-122"/>
                <a:ea typeface="微软雅黑" panose="020B0503020204020204" charset="-122"/>
                <a:cs typeface="微软雅黑" panose="020B0503020204020204" charset="-122"/>
                <a:sym typeface="+mn-ea"/>
              </a:rPr>
              <a:t>现任大禹节水集团股份有限公司农村环境分公司副总经理</a:t>
            </a:r>
            <a:endParaRPr lang="zh-CN" altLang="en-US" sz="1800" noProof="1" dirty="0">
              <a:latin typeface="微软雅黑" panose="020B0503020204020204" charset="-122"/>
              <a:ea typeface="微软雅黑" panose="020B0503020204020204" charset="-122"/>
              <a:cs typeface="微软雅黑" panose="020B0503020204020204" charset="-122"/>
              <a:sym typeface="+mn-ea"/>
            </a:endParaRPr>
          </a:p>
        </p:txBody>
      </p:sp>
      <p:pic>
        <p:nvPicPr>
          <p:cNvPr id="2" name="图片 1"/>
          <p:cNvPicPr>
            <a:picLocks noChangeAspect="1"/>
          </p:cNvPicPr>
          <p:nvPr/>
        </p:nvPicPr>
        <p:blipFill>
          <a:blip r:embed="rId3"/>
          <a:srcRect t="8796"/>
          <a:stretch>
            <a:fillRect/>
          </a:stretch>
        </p:blipFill>
        <p:spPr>
          <a:xfrm>
            <a:off x="476250" y="1798955"/>
            <a:ext cx="2565400" cy="3423920"/>
          </a:xfrm>
          <a:prstGeom prst="ellipse">
            <a:avLst/>
          </a:prstGeom>
        </p:spPr>
      </p:pic>
    </p:spTree>
    <p:custDataLst>
      <p:tags r:id="rId4"/>
    </p:custDataLst>
  </p:cSld>
  <p:clrMapOvr>
    <a:masterClrMapping/>
  </p:clrMapOvr>
  <p:transition>
    <p:wheel spokes="8"/>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无标题_副本"/>
          <p:cNvPicPr>
            <a:picLocks noChangeAspect="1"/>
          </p:cNvPicPr>
          <p:nvPr/>
        </p:nvPicPr>
        <p:blipFill>
          <a:blip r:embed="rId1"/>
          <a:stretch>
            <a:fillRect/>
          </a:stretch>
        </p:blipFill>
        <p:spPr>
          <a:xfrm>
            <a:off x="106680" y="126365"/>
            <a:ext cx="1901825" cy="764540"/>
          </a:xfrm>
          <a:prstGeom prst="rect">
            <a:avLst/>
          </a:prstGeom>
        </p:spPr>
      </p:pic>
      <p:sp>
        <p:nvSpPr>
          <p:cNvPr id="7" name="文本框 6"/>
          <p:cNvSpPr txBox="1"/>
          <p:nvPr/>
        </p:nvSpPr>
        <p:spPr>
          <a:xfrm>
            <a:off x="1520189" y="1720215"/>
            <a:ext cx="6103621" cy="460375"/>
          </a:xfrm>
          <a:prstGeom prst="rect">
            <a:avLst/>
          </a:prstGeom>
          <a:noFill/>
        </p:spPr>
        <p:txBody>
          <a:bodyPr>
            <a:spAutoFit/>
            <a:scene3d>
              <a:camera prst="orthographicFront"/>
              <a:lightRig rig="threePt" dir="t"/>
            </a:scene3d>
          </a:bodyPr>
          <a:p>
            <a:pPr marR="0" algn="ctr" defTabSz="914400" eaLnBrk="1" hangingPunct="1">
              <a:buClrTx/>
              <a:buSzTx/>
              <a:buFontTx/>
              <a:defRPr/>
            </a:pPr>
            <a:r>
              <a:rPr kumimoji="0" lang="zh-CN" altLang="en-US" sz="2400" b="1" cap="none" spc="0" normalizeH="0" baseline="0" noProof="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rPr>
              <a:t>议题四：行业机制、模式创新与应用</a:t>
            </a:r>
            <a:endParaRPr kumimoji="0" lang="zh-CN" altLang="en-US" sz="2400" b="1" cap="none" spc="0" normalizeH="0" baseline="0" noProof="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endParaRPr>
          </a:p>
        </p:txBody>
      </p:sp>
      <p:sp>
        <p:nvSpPr>
          <p:cNvPr id="9" name="文本框 2"/>
          <p:cNvSpPr txBox="1"/>
          <p:nvPr/>
        </p:nvSpPr>
        <p:spPr>
          <a:xfrm>
            <a:off x="2008505" y="2946083"/>
            <a:ext cx="5203825" cy="1383665"/>
          </a:xfrm>
          <a:prstGeom prst="rect">
            <a:avLst/>
          </a:prstGeom>
          <a:noFill/>
          <a:ln w="9525">
            <a:noFill/>
          </a:ln>
        </p:spPr>
        <p:txBody>
          <a:bodyPr>
            <a:spAutoFit/>
          </a:bodyPr>
          <a:p>
            <a:pPr algn="ctr" eaLnBrk="1" hangingPunct="1">
              <a:lnSpc>
                <a:spcPct val="150000"/>
              </a:lnSpc>
            </a:pPr>
            <a:r>
              <a:rPr lang="zh-CN" altLang="en-US" sz="2800" b="1" dirty="0">
                <a:solidFill>
                  <a:srgbClr val="002060"/>
                </a:solidFill>
                <a:latin typeface="方正粗黑宋简体" panose="02000000000000000000" charset="-122"/>
                <a:ea typeface="方正粗黑宋简体" panose="02000000000000000000" charset="-122"/>
                <a:cs typeface="方正粗黑宋简体" panose="02000000000000000000" charset="-122"/>
                <a:sym typeface="+mn-ea"/>
              </a:rPr>
              <a:t>解</a:t>
            </a:r>
            <a:r>
              <a:rPr lang="zh-CN" altLang="en-US" sz="2800" b="1" dirty="0">
                <a:solidFill>
                  <a:srgbClr val="002060"/>
                </a:solidFill>
                <a:latin typeface="方正粗黑宋简体" panose="02000000000000000000" charset="-122"/>
                <a:ea typeface="方正粗黑宋简体" panose="02000000000000000000" charset="-122"/>
                <a:cs typeface="方正粗黑宋简体" panose="02000000000000000000" charset="-122"/>
                <a:sym typeface="+mn-ea"/>
              </a:rPr>
              <a:t>决农村水质型缺水问题</a:t>
            </a:r>
            <a:endParaRPr lang="zh-CN" altLang="en-US" sz="2800" b="1" dirty="0">
              <a:solidFill>
                <a:srgbClr val="002060"/>
              </a:solidFill>
              <a:latin typeface="方正粗黑宋简体" panose="02000000000000000000" charset="-122"/>
              <a:ea typeface="方正粗黑宋简体" panose="02000000000000000000" charset="-122"/>
              <a:cs typeface="方正粗黑宋简体" panose="02000000000000000000" charset="-122"/>
              <a:sym typeface="+mn-ea"/>
            </a:endParaRPr>
          </a:p>
          <a:p>
            <a:pPr algn="ctr" eaLnBrk="1" hangingPunct="1">
              <a:lnSpc>
                <a:spcPct val="150000"/>
              </a:lnSpc>
            </a:pPr>
            <a:r>
              <a:rPr lang="zh-CN" altLang="en-US" sz="2800" b="1" dirty="0">
                <a:solidFill>
                  <a:srgbClr val="002060"/>
                </a:solidFill>
                <a:latin typeface="方正粗黑宋简体" panose="02000000000000000000" charset="-122"/>
                <a:ea typeface="方正粗黑宋简体" panose="02000000000000000000" charset="-122"/>
                <a:cs typeface="方正粗黑宋简体" panose="02000000000000000000" charset="-122"/>
                <a:sym typeface="+mn-ea"/>
              </a:rPr>
              <a:t>新模式应用</a:t>
            </a:r>
            <a:endParaRPr lang="zh-CN" altLang="en-US" sz="2800" b="1" dirty="0">
              <a:solidFill>
                <a:srgbClr val="002060"/>
              </a:solidFill>
              <a:latin typeface="方正粗黑宋简体" panose="02000000000000000000" charset="-122"/>
              <a:ea typeface="方正粗黑宋简体" panose="02000000000000000000" charset="-122"/>
              <a:cs typeface="方正粗黑宋简体" panose="02000000000000000000" charset="-122"/>
            </a:endParaRPr>
          </a:p>
        </p:txBody>
      </p:sp>
      <p:pic>
        <p:nvPicPr>
          <p:cNvPr id="6" name="图片 5" descr="lALPDgQ9rTUjDpHNAePNAh0_541_483"/>
          <p:cNvPicPr>
            <a:picLocks noChangeAspect="1"/>
          </p:cNvPicPr>
          <p:nvPr/>
        </p:nvPicPr>
        <p:blipFill>
          <a:blip r:embed="rId2"/>
          <a:srcRect r="15191"/>
          <a:stretch>
            <a:fillRect/>
          </a:stretch>
        </p:blipFill>
        <p:spPr>
          <a:xfrm>
            <a:off x="6343015" y="3908425"/>
            <a:ext cx="2797175" cy="2944495"/>
          </a:xfrm>
          <a:prstGeom prst="rect">
            <a:avLst/>
          </a:prstGeom>
        </p:spPr>
      </p:pic>
      <p:sp>
        <p:nvSpPr>
          <p:cNvPr id="2" name="矩形 4"/>
          <p:cNvSpPr/>
          <p:nvPr/>
        </p:nvSpPr>
        <p:spPr>
          <a:xfrm>
            <a:off x="3003550" y="4667250"/>
            <a:ext cx="3025775" cy="922020"/>
          </a:xfrm>
          <a:prstGeom prst="rect">
            <a:avLst/>
          </a:prstGeom>
          <a:noFill/>
          <a:ln w="9525">
            <a:noFill/>
          </a:ln>
        </p:spPr>
        <p:txBody>
          <a:bodyPr anchor="t">
            <a:spAutoFit/>
          </a:bodyPr>
          <a:p>
            <a:pPr algn="ctr">
              <a:lnSpc>
                <a:spcPct val="150000"/>
              </a:lnSpc>
            </a:pPr>
            <a:r>
              <a:rPr lang="zh-CN" altLang="en-US" sz="1800" b="1" dirty="0">
                <a:solidFill>
                  <a:srgbClr val="002060"/>
                </a:solidFill>
                <a:latin typeface="方正粗黑宋简体" panose="02000000000000000000" charset="-122"/>
                <a:ea typeface="方正粗黑宋简体" panose="02000000000000000000" charset="-122"/>
              </a:rPr>
              <a:t>张   昊</a:t>
            </a:r>
            <a:endParaRPr lang="zh-CN" altLang="en-US" sz="1800" b="1" dirty="0">
              <a:solidFill>
                <a:srgbClr val="002060"/>
              </a:solidFill>
              <a:latin typeface="方正粗黑宋简体" panose="02000000000000000000" charset="-122"/>
              <a:ea typeface="方正粗黑宋简体" panose="02000000000000000000" charset="-122"/>
            </a:endParaRPr>
          </a:p>
          <a:p>
            <a:pPr algn="ctr">
              <a:lnSpc>
                <a:spcPct val="150000"/>
              </a:lnSpc>
            </a:pPr>
            <a:r>
              <a:rPr lang="zh-CN" altLang="en-US" sz="1800" b="1" dirty="0">
                <a:solidFill>
                  <a:srgbClr val="002060"/>
                </a:solidFill>
                <a:latin typeface="方正粗黑宋简体" panose="02000000000000000000" charset="-122"/>
                <a:ea typeface="方正粗黑宋简体" panose="02000000000000000000" charset="-122"/>
              </a:rPr>
              <a:t>北京 ∙ </a:t>
            </a:r>
            <a:r>
              <a:rPr lang="en-US" altLang="zh-CN" sz="1800" b="1" dirty="0">
                <a:solidFill>
                  <a:srgbClr val="002060"/>
                </a:solidFill>
                <a:latin typeface="方正粗黑宋简体" panose="02000000000000000000" charset="-122"/>
                <a:ea typeface="方正粗黑宋简体" panose="02000000000000000000" charset="-122"/>
              </a:rPr>
              <a:t>2019</a:t>
            </a:r>
            <a:r>
              <a:rPr lang="zh-CN" altLang="en-US" sz="1800" b="1" dirty="0">
                <a:solidFill>
                  <a:srgbClr val="002060"/>
                </a:solidFill>
                <a:latin typeface="方正粗黑宋简体" panose="02000000000000000000" charset="-122"/>
                <a:ea typeface="方正粗黑宋简体" panose="02000000000000000000" charset="-122"/>
              </a:rPr>
              <a:t>年</a:t>
            </a:r>
            <a:r>
              <a:rPr lang="en-US" altLang="zh-CN" sz="1800" b="1" dirty="0">
                <a:solidFill>
                  <a:srgbClr val="002060"/>
                </a:solidFill>
                <a:latin typeface="方正粗黑宋简体" panose="02000000000000000000" charset="-122"/>
                <a:ea typeface="方正粗黑宋简体" panose="02000000000000000000" charset="-122"/>
              </a:rPr>
              <a:t>12</a:t>
            </a:r>
            <a:r>
              <a:rPr lang="zh-CN" altLang="en-US" sz="1800" b="1" dirty="0">
                <a:solidFill>
                  <a:srgbClr val="002060"/>
                </a:solidFill>
                <a:latin typeface="方正粗黑宋简体" panose="02000000000000000000" charset="-122"/>
                <a:ea typeface="方正粗黑宋简体" panose="02000000000000000000" charset="-122"/>
              </a:rPr>
              <a:t>月</a:t>
            </a:r>
            <a:r>
              <a:rPr lang="en-US" altLang="zh-CN" sz="1800" b="1" dirty="0">
                <a:solidFill>
                  <a:srgbClr val="002060"/>
                </a:solidFill>
                <a:latin typeface="方正粗黑宋简体" panose="02000000000000000000" charset="-122"/>
                <a:ea typeface="方正粗黑宋简体" panose="02000000000000000000" charset="-122"/>
              </a:rPr>
              <a:t>8</a:t>
            </a:r>
            <a:r>
              <a:rPr lang="zh-CN" altLang="en-US" sz="1800" b="1" dirty="0">
                <a:solidFill>
                  <a:srgbClr val="002060"/>
                </a:solidFill>
                <a:latin typeface="方正粗黑宋简体" panose="02000000000000000000" charset="-122"/>
                <a:ea typeface="方正粗黑宋简体" panose="02000000000000000000" charset="-122"/>
              </a:rPr>
              <a:t>日</a:t>
            </a:r>
            <a:endParaRPr lang="zh-CN" altLang="en-US" sz="1800" b="1" dirty="0">
              <a:solidFill>
                <a:srgbClr val="002060"/>
              </a:solidFill>
              <a:latin typeface="方正粗黑宋简体" panose="02000000000000000000" charset="-122"/>
              <a:ea typeface="方正粗黑宋简体" panose="02000000000000000000" charset="-122"/>
            </a:endParaRPr>
          </a:p>
        </p:txBody>
      </p:sp>
    </p:spTree>
    <p:custDataLst>
      <p:tags r:id="rId3"/>
    </p:custDataLst>
  </p:cSld>
  <p:clrMapOvr>
    <a:masterClrMapping/>
  </p:clrMapOvr>
  <p:transition>
    <p:wheel spokes="8"/>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剪去单角的矩形 27"/>
          <p:cNvSpPr/>
          <p:nvPr/>
        </p:nvSpPr>
        <p:spPr>
          <a:xfrm>
            <a:off x="3209289" y="2407146"/>
            <a:ext cx="2654097" cy="387452"/>
          </a:xfrm>
          <a:prstGeom prst="snip1Rect">
            <a:avLst>
              <a:gd name="adj" fmla="val 16937"/>
            </a:avLst>
          </a:prstGeom>
          <a:solidFill>
            <a:srgbClr val="78A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15">
              <a:latin typeface="+mn-ea"/>
            </a:endParaRPr>
          </a:p>
        </p:txBody>
      </p:sp>
      <p:pic>
        <p:nvPicPr>
          <p:cNvPr id="4" name="图片 3"/>
          <p:cNvPicPr>
            <a:picLocks noChangeAspect="1"/>
          </p:cNvPicPr>
          <p:nvPr/>
        </p:nvPicPr>
        <p:blipFill>
          <a:blip r:embed="rId1"/>
          <a:stretch>
            <a:fillRect/>
          </a:stretch>
        </p:blipFill>
        <p:spPr>
          <a:xfrm>
            <a:off x="0" y="2802255"/>
            <a:ext cx="9144000" cy="3917950"/>
          </a:xfrm>
          <a:prstGeom prst="rect">
            <a:avLst/>
          </a:prstGeom>
        </p:spPr>
      </p:pic>
      <p:sp>
        <p:nvSpPr>
          <p:cNvPr id="8" name="矩形 7"/>
          <p:cNvSpPr/>
          <p:nvPr/>
        </p:nvSpPr>
        <p:spPr>
          <a:xfrm>
            <a:off x="3209289" y="2414673"/>
            <a:ext cx="2094962" cy="387452"/>
          </a:xfrm>
          <a:prstGeom prst="rect">
            <a:avLst/>
          </a:prstGeom>
          <a:noFill/>
          <a:ln>
            <a:noFill/>
          </a:ln>
        </p:spPr>
        <p:txBody>
          <a:bodyPr wrap="none">
            <a:noAutofit/>
          </a:bodyPr>
          <a:lstStyle/>
          <a:p>
            <a:pPr algn="l"/>
            <a:r>
              <a:rPr lang="zh-CN" altLang="en-US" sz="1780" dirty="0">
                <a:solidFill>
                  <a:schemeClr val="bg1"/>
                </a:solidFill>
                <a:latin typeface="+mn-ea"/>
              </a:rPr>
              <a:t>一、水质性缺水问题介绍</a:t>
            </a:r>
            <a:endParaRPr lang="zh-CN" altLang="en-US" sz="1780" dirty="0">
              <a:solidFill>
                <a:schemeClr val="bg1"/>
              </a:solidFill>
              <a:latin typeface="+mn-ea"/>
            </a:endParaRPr>
          </a:p>
        </p:txBody>
      </p:sp>
      <p:sp>
        <p:nvSpPr>
          <p:cNvPr id="10" name="矩形 9"/>
          <p:cNvSpPr/>
          <p:nvPr/>
        </p:nvSpPr>
        <p:spPr>
          <a:xfrm>
            <a:off x="3209349" y="2913537"/>
            <a:ext cx="2571794" cy="387452"/>
          </a:xfrm>
          <a:prstGeom prst="rect">
            <a:avLst/>
          </a:prstGeom>
          <a:noFill/>
        </p:spPr>
        <p:txBody>
          <a:bodyPr wrap="none">
            <a:noAutofit/>
          </a:bodyPr>
          <a:lstStyle/>
          <a:p>
            <a:pPr algn="l"/>
            <a:r>
              <a:rPr lang="zh-CN" altLang="en-US" sz="1780" dirty="0">
                <a:solidFill>
                  <a:schemeClr val="tx1"/>
                </a:solidFill>
                <a:latin typeface="+mn-ea"/>
              </a:rPr>
              <a:t>二、农村生活污水治理模式及现状</a:t>
            </a:r>
            <a:r>
              <a:rPr lang="zh-CN" altLang="en-US" sz="1780" dirty="0">
                <a:solidFill>
                  <a:schemeClr val="bg2">
                    <a:lumMod val="75000"/>
                  </a:schemeClr>
                </a:solidFill>
                <a:latin typeface="+mn-ea"/>
              </a:rPr>
              <a:t> </a:t>
            </a:r>
            <a:endParaRPr lang="zh-CN" altLang="en-US" sz="1780" dirty="0">
              <a:solidFill>
                <a:schemeClr val="bg2">
                  <a:lumMod val="75000"/>
                </a:schemeClr>
              </a:solidFill>
              <a:latin typeface="+mn-ea"/>
            </a:endParaRPr>
          </a:p>
        </p:txBody>
      </p:sp>
      <p:sp>
        <p:nvSpPr>
          <p:cNvPr id="12" name="矩形 11"/>
          <p:cNvSpPr/>
          <p:nvPr/>
        </p:nvSpPr>
        <p:spPr>
          <a:xfrm>
            <a:off x="3209349" y="3419984"/>
            <a:ext cx="2571794" cy="387452"/>
          </a:xfrm>
          <a:prstGeom prst="rect">
            <a:avLst/>
          </a:prstGeom>
          <a:noFill/>
        </p:spPr>
        <p:txBody>
          <a:bodyPr wrap="none">
            <a:noAutofit/>
          </a:bodyPr>
          <a:lstStyle/>
          <a:p>
            <a:pPr algn="l"/>
            <a:r>
              <a:rPr lang="zh-CN" altLang="en-US" sz="1780" dirty="0">
                <a:solidFill>
                  <a:schemeClr val="tx1"/>
                </a:solidFill>
                <a:latin typeface="+mn-ea"/>
              </a:rPr>
              <a:t>三、新模式应用经验</a:t>
            </a:r>
            <a:r>
              <a:rPr lang="zh-CN" altLang="en-US" sz="1780" dirty="0">
                <a:solidFill>
                  <a:schemeClr val="bg2">
                    <a:lumMod val="75000"/>
                  </a:schemeClr>
                </a:solidFill>
                <a:latin typeface="+mn-ea"/>
              </a:rPr>
              <a:t>  </a:t>
            </a:r>
            <a:endParaRPr lang="zh-CN" altLang="en-US" sz="1780" dirty="0">
              <a:solidFill>
                <a:schemeClr val="bg2">
                  <a:lumMod val="75000"/>
                </a:schemeClr>
              </a:solidFill>
              <a:latin typeface="+mn-ea"/>
            </a:endParaRPr>
          </a:p>
        </p:txBody>
      </p:sp>
      <p:sp>
        <p:nvSpPr>
          <p:cNvPr id="14" name="矩形 13"/>
          <p:cNvSpPr/>
          <p:nvPr/>
        </p:nvSpPr>
        <p:spPr>
          <a:xfrm>
            <a:off x="3209349" y="3926430"/>
            <a:ext cx="2571794" cy="387452"/>
          </a:xfrm>
          <a:prstGeom prst="rect">
            <a:avLst/>
          </a:prstGeom>
          <a:noFill/>
        </p:spPr>
        <p:txBody>
          <a:bodyPr wrap="none">
            <a:noAutofit/>
          </a:bodyPr>
          <a:lstStyle/>
          <a:p>
            <a:pPr algn="l"/>
            <a:r>
              <a:rPr lang="zh-CN" altLang="en-US" sz="1780" dirty="0">
                <a:solidFill>
                  <a:schemeClr val="tx1"/>
                </a:solidFill>
                <a:latin typeface="+mn-ea"/>
              </a:rPr>
              <a:t>四、结束语</a:t>
            </a:r>
            <a:endParaRPr lang="zh-CN" altLang="en-US" sz="1780" dirty="0">
              <a:solidFill>
                <a:schemeClr val="tx1"/>
              </a:solidFill>
              <a:latin typeface="+mn-ea"/>
            </a:endParaRPr>
          </a:p>
        </p:txBody>
      </p:sp>
      <p:sp>
        <p:nvSpPr>
          <p:cNvPr id="3" name="圆柱形 2"/>
          <p:cNvSpPr/>
          <p:nvPr/>
        </p:nvSpPr>
        <p:spPr>
          <a:xfrm rot="5400000">
            <a:off x="4458413" y="228995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sz="1535"/>
          </a:p>
        </p:txBody>
      </p:sp>
      <p:sp>
        <p:nvSpPr>
          <p:cNvPr id="5" name="矩形 4"/>
          <p:cNvSpPr/>
          <p:nvPr/>
        </p:nvSpPr>
        <p:spPr>
          <a:xfrm>
            <a:off x="727684" y="6747181"/>
            <a:ext cx="7682365" cy="264795"/>
          </a:xfrm>
          <a:prstGeom prst="rect">
            <a:avLst/>
          </a:prstGeom>
        </p:spPr>
        <p:txBody>
          <a:bodyPr wrap="square">
            <a:spAutoFit/>
          </a:bodyPr>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grpSp>
        <p:nvGrpSpPr>
          <p:cNvPr id="11" name="组合 10"/>
          <p:cNvGrpSpPr/>
          <p:nvPr/>
        </p:nvGrpSpPr>
        <p:grpSpPr>
          <a:xfrm>
            <a:off x="18323" y="120254"/>
            <a:ext cx="535422" cy="562791"/>
            <a:chOff x="582" y="-11"/>
            <a:chExt cx="1102" cy="1520"/>
          </a:xfrm>
        </p:grpSpPr>
        <p:grpSp>
          <p:nvGrpSpPr>
            <p:cNvPr id="7" name="组合 6"/>
            <p:cNvGrpSpPr/>
            <p:nvPr/>
          </p:nvGrpSpPr>
          <p:grpSpPr>
            <a:xfrm>
              <a:off x="602" y="-11"/>
              <a:ext cx="1082" cy="1520"/>
              <a:chOff x="1586" y="929"/>
              <a:chExt cx="1673" cy="2383"/>
            </a:xfrm>
          </p:grpSpPr>
          <p:sp>
            <p:nvSpPr>
              <p:cNvPr id="6" name="矩形 5"/>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725"/>
              </a:p>
            </p:txBody>
          </p:sp>
          <p:sp>
            <p:nvSpPr>
              <p:cNvPr id="13" name="等腰三角形 12"/>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725"/>
              </a:p>
            </p:txBody>
          </p:sp>
        </p:grpSp>
        <p:sp>
          <p:nvSpPr>
            <p:cNvPr id="15" name="文本框 14"/>
            <p:cNvSpPr txBox="1"/>
            <p:nvPr/>
          </p:nvSpPr>
          <p:spPr>
            <a:xfrm>
              <a:off x="582" y="220"/>
              <a:ext cx="1081" cy="768"/>
            </a:xfrm>
            <a:prstGeom prst="rect">
              <a:avLst/>
            </a:prstGeom>
            <a:noFill/>
          </p:spPr>
          <p:txBody>
            <a:bodyPr wrap="square" rtlCol="0">
              <a:spAutoFit/>
            </a:bodyPr>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50" y="116144"/>
            <a:ext cx="568408" cy="5669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5977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5319"/>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pSp>
        <p:nvGrpSpPr>
          <p:cNvPr id="25" name="组合 24"/>
          <p:cNvGrpSpPr/>
          <p:nvPr/>
        </p:nvGrpSpPr>
        <p:grpSpPr>
          <a:xfrm flipH="1">
            <a:off x="5439472" y="1600880"/>
            <a:ext cx="254105" cy="213966"/>
            <a:chOff x="6350" y="1588"/>
            <a:chExt cx="1403350" cy="1182687"/>
          </a:xfrm>
          <a:solidFill>
            <a:schemeClr val="accent6"/>
          </a:solidFill>
        </p:grpSpPr>
        <p:sp>
          <p:nvSpPr>
            <p:cNvPr id="26"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28"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29"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grpSp>
      <p:grpSp>
        <p:nvGrpSpPr>
          <p:cNvPr id="23" name="组合 22"/>
          <p:cNvGrpSpPr/>
          <p:nvPr/>
        </p:nvGrpSpPr>
        <p:grpSpPr>
          <a:xfrm>
            <a:off x="5820375" y="1601777"/>
            <a:ext cx="2749078" cy="4058446"/>
            <a:chOff x="1331169" y="5050424"/>
            <a:chExt cx="2688387" cy="6667708"/>
          </a:xfrm>
        </p:grpSpPr>
        <p:sp>
          <p:nvSpPr>
            <p:cNvPr id="22" name="文本框 21"/>
            <p:cNvSpPr txBox="1"/>
            <p:nvPr/>
          </p:nvSpPr>
          <p:spPr>
            <a:xfrm>
              <a:off x="1331169" y="5050424"/>
              <a:ext cx="2505072" cy="548752"/>
            </a:xfrm>
            <a:prstGeom prst="rect">
              <a:avLst/>
            </a:prstGeom>
            <a:noFill/>
          </p:spPr>
          <p:txBody>
            <a:bodyPr wrap="square" rtlCol="0">
              <a:spAutoFit/>
            </a:bodyPr>
            <a:lstStyle/>
            <a:p>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1.</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水质型缺水及解决思路</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 </a:t>
              </a:r>
              <a:endPar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p:txBody>
        </p:sp>
        <p:sp>
          <p:nvSpPr>
            <p:cNvPr id="32" name="矩形 31"/>
            <p:cNvSpPr/>
            <p:nvPr/>
          </p:nvSpPr>
          <p:spPr>
            <a:xfrm>
              <a:off x="1331169" y="5477380"/>
              <a:ext cx="2688387" cy="6240752"/>
            </a:xfrm>
            <a:prstGeom prst="rect">
              <a:avLst/>
            </a:prstGeom>
          </p:spPr>
          <p:txBody>
            <a:bodyPr wrap="square">
              <a:spAutoFit/>
            </a:bodyPr>
            <a:lstStyle/>
            <a:p>
              <a:pPr indent="0">
                <a:spcBef>
                  <a:spcPts val="200"/>
                </a:spcBef>
                <a:spcAft>
                  <a:spcPts val="200"/>
                </a:spcAft>
                <a:buClr>
                  <a:schemeClr val="accent6"/>
                </a:buClr>
                <a:buFont typeface="Wingdings" panose="05000000000000000000" pitchFamily="2" charset="2"/>
                <a:buNone/>
              </a:pPr>
              <a:r>
                <a:rPr lang="zh-CN" altLang="en-US" sz="1130" dirty="0">
                  <a:latin typeface="Arial" panose="020B0604020202020204" pitchFamily="34" charset="0"/>
                  <a:ea typeface="黑体" panose="02010609060101010101" pitchFamily="49" charset="-122"/>
                  <a:cs typeface="Arial" panose="020B0604020202020204" pitchFamily="34" charset="0"/>
                </a:rPr>
                <a:t>（</a:t>
              </a:r>
              <a:r>
                <a:rPr lang="en-US" sz="1130" dirty="0">
                  <a:latin typeface="Arial" panose="020B0604020202020204" pitchFamily="34" charset="0"/>
                  <a:ea typeface="黑体" panose="02010609060101010101" pitchFamily="49" charset="-122"/>
                  <a:cs typeface="Arial" panose="020B0604020202020204" pitchFamily="34" charset="0"/>
                </a:rPr>
                <a:t>1</a:t>
              </a:r>
              <a:r>
                <a:rPr lang="zh-CN" altLang="en-US" sz="1130" dirty="0">
                  <a:latin typeface="Arial" panose="020B0604020202020204" pitchFamily="34" charset="0"/>
                  <a:ea typeface="黑体" panose="02010609060101010101" pitchFamily="49" charset="-122"/>
                  <a:cs typeface="Arial" panose="020B0604020202020204" pitchFamily="34" charset="0"/>
                </a:rPr>
                <a:t>）</a:t>
              </a:r>
              <a:r>
                <a:rPr altLang="zh-CN" sz="1355" dirty="0">
                  <a:latin typeface="黑体" panose="02010609060101010101" pitchFamily="49" charset="-122"/>
                  <a:ea typeface="黑体" panose="02010609060101010101" pitchFamily="49" charset="-122"/>
                  <a:cs typeface="黑体" panose="02010609060101010101" pitchFamily="49" charset="-122"/>
                </a:rPr>
                <a:t>可用水资源短缺主要分为三种类型：资源型缺水、工程型缺水和水质型缺水</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altLang="zh-CN" sz="1355" dirty="0">
                  <a:latin typeface="黑体" panose="02010609060101010101" pitchFamily="49" charset="-122"/>
                  <a:ea typeface="黑体" panose="02010609060101010101" pitchFamily="49" charset="-122"/>
                  <a:cs typeface="黑体" panose="02010609060101010101" pitchFamily="49" charset="-122"/>
                </a:rPr>
                <a:t>   水质型缺水即水资源受污染而短缺的现象。现阶段全国水质性缺水日益严重，与本已存在的资源型缺水彼此叠加，使中国缺水状况犹如雪上加霜。</a:t>
              </a:r>
              <a:endParaRPr lang="zh-CN" altLang="zh-CN" sz="1355"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lang="zh-CN" altLang="en-US" sz="1355" dirty="0">
                  <a:latin typeface="黑体" panose="02010609060101010101" pitchFamily="49" charset="-122"/>
                  <a:ea typeface="黑体" panose="02010609060101010101" pitchFamily="49" charset="-122"/>
                  <a:cs typeface="黑体" panose="02010609060101010101" pitchFamily="49" charset="-122"/>
                </a:rPr>
                <a:t>（</a:t>
              </a:r>
              <a:r>
                <a:rPr lang="en-US" sz="1355" dirty="0">
                  <a:latin typeface="黑体" panose="02010609060101010101" pitchFamily="49" charset="-122"/>
                  <a:ea typeface="黑体" panose="02010609060101010101" pitchFamily="49" charset="-122"/>
                  <a:cs typeface="黑体" panose="02010609060101010101" pitchFamily="49" charset="-122"/>
                </a:rPr>
                <a:t>2</a:t>
              </a:r>
              <a:r>
                <a:rPr lang="zh-CN" altLang="en-US" sz="1355" dirty="0">
                  <a:latin typeface="黑体" panose="02010609060101010101" pitchFamily="49" charset="-122"/>
                  <a:ea typeface="黑体" panose="02010609060101010101" pitchFamily="49" charset="-122"/>
                  <a:cs typeface="黑体" panose="02010609060101010101" pitchFamily="49" charset="-122"/>
                </a:rPr>
                <a:t>）</a:t>
              </a:r>
              <a:r>
                <a:rPr sz="1355" dirty="0">
                  <a:latin typeface="黑体" panose="02010609060101010101" pitchFamily="49" charset="-122"/>
                  <a:ea typeface="黑体" panose="02010609060101010101" pitchFamily="49" charset="-122"/>
                  <a:cs typeface="黑体" panose="02010609060101010101" pitchFamily="49" charset="-122"/>
                </a:rPr>
                <a:t>洁净水源污水处理是解决水质型缺水的重要方法、思路和手段</a:t>
              </a:r>
              <a:endParaRPr sz="1355"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sz="1355" dirty="0">
                  <a:latin typeface="黑体" panose="02010609060101010101" pitchFamily="49" charset="-122"/>
                  <a:ea typeface="黑体" panose="02010609060101010101" pitchFamily="49" charset="-122"/>
                  <a:cs typeface="黑体" panose="02010609060101010101" pitchFamily="49" charset="-122"/>
                </a:rPr>
                <a:t>   洁净水源从污染源头进行处理是解决水质型缺水的重要方法、思路和手段。净化水、进行污水治理污水处理也是践行习近平总书记“十六字”新时期治水方针和“两山理论”的具体体现。</a:t>
              </a:r>
              <a:endParaRPr sz="1355" dirty="0">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65870" y="1209"/>
            <a:ext cx="568408" cy="566901"/>
          </a:xfrm>
          <a:prstGeom prst="rect">
            <a:avLst/>
          </a:prstGeom>
        </p:spPr>
      </p:pic>
      <p:sp>
        <p:nvSpPr>
          <p:cNvPr id="10" name="矩形 9"/>
          <p:cNvSpPr/>
          <p:nvPr/>
        </p:nvSpPr>
        <p:spPr>
          <a:xfrm>
            <a:off x="699744" y="6617006"/>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pic>
        <p:nvPicPr>
          <p:cNvPr id="9" name="内容占位符 8" descr="7546e9ef68556e577d2eb456e373d6bd"/>
          <p:cNvPicPr>
            <a:picLocks noChangeAspect="1"/>
          </p:cNvPicPr>
          <p:nvPr>
            <p:ph idx="1"/>
          </p:nvPr>
        </p:nvPicPr>
        <p:blipFill>
          <a:blip r:embed="rId2"/>
          <a:stretch>
            <a:fillRect/>
          </a:stretch>
        </p:blipFill>
        <p:spPr>
          <a:xfrm>
            <a:off x="-1339414" y="4206770"/>
            <a:ext cx="332972" cy="206091"/>
          </a:xfrm>
          <a:prstGeom prst="rect">
            <a:avLst/>
          </a:prstGeom>
        </p:spPr>
      </p:pic>
      <p:pic>
        <p:nvPicPr>
          <p:cNvPr id="12" name="图片 11" descr="7546e9ef68556e577d2eb456e373d6bd"/>
          <p:cNvPicPr>
            <a:picLocks noChangeAspect="1"/>
          </p:cNvPicPr>
          <p:nvPr/>
        </p:nvPicPr>
        <p:blipFill>
          <a:blip r:embed="rId2"/>
          <a:stretch>
            <a:fillRect/>
          </a:stretch>
        </p:blipFill>
        <p:spPr>
          <a:xfrm>
            <a:off x="227238" y="1856613"/>
            <a:ext cx="5080597" cy="3144773"/>
          </a:xfrm>
          <a:prstGeom prst="rect">
            <a:avLst/>
          </a:prstGeom>
        </p:spPr>
      </p:pic>
      <p:sp>
        <p:nvSpPr>
          <p:cNvPr id="2" name="文本框 1"/>
          <p:cNvSpPr txBox="1"/>
          <p:nvPr/>
        </p:nvSpPr>
        <p:spPr>
          <a:xfrm>
            <a:off x="1406797" y="1861631"/>
            <a:ext cx="2853737" cy="327660"/>
          </a:xfrm>
          <a:prstGeom prst="rect">
            <a:avLst/>
          </a:prstGeom>
          <a:solidFill>
            <a:srgbClr val="F3F8FB"/>
          </a:solidFill>
        </p:spPr>
        <p:txBody>
          <a:bodyPr wrap="square" rtlCol="0">
            <a:spAutoFit/>
          </a:bodyPr>
          <a:p>
            <a:r>
              <a:rPr lang="zh-CN" altLang="en-US" sz="1535" b="1">
                <a:latin typeface="黑体" panose="02010609060101010101" pitchFamily="49" charset="-122"/>
                <a:ea typeface="黑体" panose="02010609060101010101" pitchFamily="49" charset="-122"/>
              </a:rPr>
              <a:t>世界人均淡水拥有量（立方米）</a:t>
            </a:r>
            <a:endParaRPr lang="zh-CN" altLang="en-US" sz="1535" b="1">
              <a:latin typeface="黑体" panose="02010609060101010101" pitchFamily="49" charset="-122"/>
              <a:ea typeface="黑体" panose="02010609060101010101" pitchFamily="49" charset="-122"/>
            </a:endParaRPr>
          </a:p>
        </p:txBody>
      </p:sp>
      <p:sp>
        <p:nvSpPr>
          <p:cNvPr id="3" name="文本框 2"/>
          <p:cNvSpPr txBox="1"/>
          <p:nvPr/>
        </p:nvSpPr>
        <p:spPr>
          <a:xfrm>
            <a:off x="227238" y="4535441"/>
            <a:ext cx="2710010" cy="247650"/>
          </a:xfrm>
          <a:prstGeom prst="rect">
            <a:avLst/>
          </a:prstGeom>
          <a:solidFill>
            <a:srgbClr val="E8EDF1"/>
          </a:solidFill>
        </p:spPr>
        <p:txBody>
          <a:bodyPr wrap="square" rtlCol="0">
            <a:spAutoFit/>
          </a:bodyPr>
          <a:p>
            <a:r>
              <a:rPr lang="zh-CN" altLang="en-US" sz="1015" b="1">
                <a:latin typeface="黑体" panose="02010609060101010101" pitchFamily="49" charset="-122"/>
                <a:ea typeface="黑体" panose="02010609060101010101" pitchFamily="49" charset="-122"/>
                <a:cs typeface="黑体" panose="02010609060101010101" pitchFamily="49" charset="-122"/>
              </a:rPr>
              <a:t>无数据 极度短   缺短缺   紧张     不足</a:t>
            </a:r>
            <a:endParaRPr lang="zh-CN" altLang="en-US" sz="1015"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557342" y="4845833"/>
            <a:ext cx="4283114" cy="195580"/>
          </a:xfrm>
          <a:prstGeom prst="rect">
            <a:avLst/>
          </a:prstGeom>
          <a:solidFill>
            <a:srgbClr val="F3F8FB"/>
          </a:solidFill>
        </p:spPr>
        <p:txBody>
          <a:bodyPr wrap="square" rtlCol="0">
            <a:spAutoFit/>
          </a:bodyPr>
          <a:p>
            <a:endParaRPr lang="zh-CN" altLang="en-US" sz="675"/>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8708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16113" y="5319"/>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pSp>
        <p:nvGrpSpPr>
          <p:cNvPr id="25" name="组合 24"/>
          <p:cNvGrpSpPr/>
          <p:nvPr/>
        </p:nvGrpSpPr>
        <p:grpSpPr>
          <a:xfrm flipH="1">
            <a:off x="5439472" y="1600880"/>
            <a:ext cx="254105" cy="213966"/>
            <a:chOff x="6350" y="1588"/>
            <a:chExt cx="1403350" cy="1182687"/>
          </a:xfrm>
          <a:solidFill>
            <a:schemeClr val="accent6"/>
          </a:solidFill>
        </p:grpSpPr>
        <p:sp>
          <p:nvSpPr>
            <p:cNvPr id="26"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28"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29"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grpSp>
      <p:grpSp>
        <p:nvGrpSpPr>
          <p:cNvPr id="23" name="组合 22"/>
          <p:cNvGrpSpPr/>
          <p:nvPr/>
        </p:nvGrpSpPr>
        <p:grpSpPr>
          <a:xfrm>
            <a:off x="5820375" y="1601777"/>
            <a:ext cx="2749078" cy="3682591"/>
            <a:chOff x="1331169" y="5050424"/>
            <a:chExt cx="2688387" cy="6050208"/>
          </a:xfrm>
        </p:grpSpPr>
        <p:sp>
          <p:nvSpPr>
            <p:cNvPr id="22" name="文本框 21"/>
            <p:cNvSpPr txBox="1"/>
            <p:nvPr/>
          </p:nvSpPr>
          <p:spPr>
            <a:xfrm>
              <a:off x="1331169" y="5050424"/>
              <a:ext cx="2505072" cy="1291550"/>
            </a:xfrm>
            <a:prstGeom prst="rect">
              <a:avLst/>
            </a:prstGeom>
            <a:noFill/>
          </p:spPr>
          <p:txBody>
            <a:bodyPr wrap="square" rtlCol="0">
              <a:spAutoFit/>
            </a:bodyPr>
            <a:lstStyle/>
            <a:p>
              <a:r>
                <a:rPr lang="en-US" altLang="zh-CN" sz="1580" b="1" dirty="0">
                  <a:solidFill>
                    <a:schemeClr val="accent6"/>
                  </a:solidFill>
                  <a:latin typeface="微软雅黑" panose="020B0503020204020204" charset="-122"/>
                  <a:ea typeface="微软雅黑" panose="020B0503020204020204" charset="-122"/>
                  <a:cs typeface="Open Sans" panose="020B0606030504020204" pitchFamily="34" charset="0"/>
                  <a:sym typeface="+mn-ea"/>
                </a:rPr>
                <a:t>2.</a:t>
              </a:r>
              <a:r>
                <a:rPr lang="zh-CN" altLang="en-US" sz="1580" b="1" dirty="0">
                  <a:solidFill>
                    <a:schemeClr val="accent6"/>
                  </a:solidFill>
                  <a:latin typeface="黑体" panose="02010609060101010101" pitchFamily="49" charset="-122"/>
                  <a:ea typeface="黑体" panose="02010609060101010101" pitchFamily="49" charset="-122"/>
                  <a:cs typeface="Open Sans" panose="020B0606030504020204" pitchFamily="34" charset="0"/>
                  <a:sym typeface="+mn-ea"/>
                </a:rPr>
                <a:t>农村由于水污染导致的水质型缺水急需解决</a:t>
              </a:r>
              <a:endParaRPr lang="zh-CN" altLang="en-US" sz="1580" b="1" dirty="0">
                <a:solidFill>
                  <a:schemeClr val="accent6"/>
                </a:solidFill>
                <a:latin typeface="黑体" panose="02010609060101010101" pitchFamily="49" charset="-122"/>
                <a:ea typeface="黑体" panose="02010609060101010101" pitchFamily="49" charset="-122"/>
                <a:cs typeface="Open Sans" panose="020B0606030504020204" pitchFamily="34" charset="0"/>
              </a:endParaRPr>
            </a:p>
            <a:p>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 </a:t>
              </a:r>
              <a:endPar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p:txBody>
        </p:sp>
        <p:sp>
          <p:nvSpPr>
            <p:cNvPr id="32" name="矩形 31"/>
            <p:cNvSpPr/>
            <p:nvPr/>
          </p:nvSpPr>
          <p:spPr>
            <a:xfrm>
              <a:off x="1331169" y="6058580"/>
              <a:ext cx="2688387" cy="5042052"/>
            </a:xfrm>
            <a:prstGeom prst="rect">
              <a:avLst/>
            </a:prstGeom>
          </p:spPr>
          <p:txBody>
            <a:bodyPr wrap="square">
              <a:spAutoFit/>
            </a:bodyPr>
            <a:lstStyle/>
            <a:p>
              <a:pPr indent="345440" fontAlgn="auto">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altLang="zh-CN" sz="1355" dirty="0">
                  <a:latin typeface="Arial" panose="020B0604020202020204" pitchFamily="34" charset="0"/>
                  <a:ea typeface="黑体" panose="02010609060101010101" pitchFamily="49" charset="-122"/>
                  <a:cs typeface="Arial" panose="020B0604020202020204" pitchFamily="34" charset="0"/>
                  <a:sym typeface="+mn-ea"/>
                </a:rPr>
                <a:t>由于水污染导致的水质型缺失在农村地区普遍存在。农村污染源总量惊人、散乱分布在全国约70万个行政村，农村人口8亿，日累计生活污水6400万吨。目前我国农村污水处理率仅为13%~34% ，未经处理的污水随意排放，对农村环境造成了严重的污染。</a:t>
              </a:r>
              <a:endParaRPr altLang="zh-CN" sz="1355" dirty="0">
                <a:latin typeface="Arial" panose="020B0604020202020204" pitchFamily="34" charset="0"/>
                <a:ea typeface="黑体" panose="02010609060101010101" pitchFamily="49" charset="-122"/>
                <a:cs typeface="Arial" panose="020B0604020202020204" pitchFamily="34" charset="0"/>
              </a:endParaRPr>
            </a:p>
            <a:p>
              <a:pPr indent="345440" fontAlgn="auto">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altLang="zh-CN" sz="1355" dirty="0">
                  <a:latin typeface="Arial" panose="020B0604020202020204" pitchFamily="34" charset="0"/>
                  <a:ea typeface="黑体" panose="02010609060101010101" pitchFamily="49" charset="-122"/>
                  <a:cs typeface="Arial" panose="020B0604020202020204" pitchFamily="34" charset="0"/>
                  <a:sym typeface="+mn-ea"/>
                </a:rPr>
                <a:t>随着经济社会的发展，迫切需要整片大规模因地制宜开展污水处理项目，提高农村污水处理率，从源头上减少污染物排放，缓解水质型缺水的问题。</a:t>
              </a:r>
              <a:endParaRPr sz="1355" dirty="0">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79840" y="1209"/>
            <a:ext cx="568408" cy="566901"/>
          </a:xfrm>
          <a:prstGeom prst="rect">
            <a:avLst/>
          </a:prstGeom>
        </p:spPr>
      </p:pic>
      <p:sp>
        <p:nvSpPr>
          <p:cNvPr id="10" name="矩形 9"/>
          <p:cNvSpPr/>
          <p:nvPr/>
        </p:nvSpPr>
        <p:spPr>
          <a:xfrm>
            <a:off x="699744" y="664431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pic>
        <p:nvPicPr>
          <p:cNvPr id="9" name="内容占位符 8" descr="7546e9ef68556e577d2eb456e373d6bd"/>
          <p:cNvPicPr>
            <a:picLocks noChangeAspect="1"/>
          </p:cNvPicPr>
          <p:nvPr>
            <p:ph idx="1"/>
          </p:nvPr>
        </p:nvPicPr>
        <p:blipFill>
          <a:blip r:embed="rId2"/>
          <a:stretch>
            <a:fillRect/>
          </a:stretch>
        </p:blipFill>
        <p:spPr>
          <a:xfrm>
            <a:off x="-1339414" y="4206770"/>
            <a:ext cx="332972" cy="206091"/>
          </a:xfrm>
          <a:prstGeom prst="rect">
            <a:avLst/>
          </a:prstGeom>
        </p:spPr>
      </p:pic>
      <p:pic>
        <p:nvPicPr>
          <p:cNvPr id="13" name="图片 12" descr="0c61391e3a919775902277082fccbd10"/>
          <p:cNvPicPr>
            <a:picLocks noChangeAspect="1"/>
          </p:cNvPicPr>
          <p:nvPr/>
        </p:nvPicPr>
        <p:blipFill>
          <a:blip r:embed="rId3"/>
          <a:stretch>
            <a:fillRect/>
          </a:stretch>
        </p:blipFill>
        <p:spPr>
          <a:xfrm>
            <a:off x="522217" y="1815037"/>
            <a:ext cx="2419332" cy="1586007"/>
          </a:xfrm>
          <a:prstGeom prst="rect">
            <a:avLst/>
          </a:prstGeom>
        </p:spPr>
      </p:pic>
      <p:pic>
        <p:nvPicPr>
          <p:cNvPr id="15" name="图片 14" descr="1bd7b62011a5b22fdf80616a747cdfd3"/>
          <p:cNvPicPr>
            <a:picLocks noChangeAspect="1"/>
          </p:cNvPicPr>
          <p:nvPr/>
        </p:nvPicPr>
        <p:blipFill>
          <a:blip r:embed="rId4"/>
          <a:srcRect b="21243"/>
          <a:stretch>
            <a:fillRect/>
          </a:stretch>
        </p:blipFill>
        <p:spPr>
          <a:xfrm>
            <a:off x="2941549" y="1815037"/>
            <a:ext cx="2497826" cy="1586007"/>
          </a:xfrm>
          <a:prstGeom prst="rect">
            <a:avLst/>
          </a:prstGeom>
        </p:spPr>
      </p:pic>
      <p:pic>
        <p:nvPicPr>
          <p:cNvPr id="16" name="图片 15" descr="4d0febc8528418e1f03d4866afe6bef5"/>
          <p:cNvPicPr>
            <a:picLocks noChangeAspect="1"/>
          </p:cNvPicPr>
          <p:nvPr/>
        </p:nvPicPr>
        <p:blipFill>
          <a:blip r:embed="rId5"/>
          <a:stretch>
            <a:fillRect/>
          </a:stretch>
        </p:blipFill>
        <p:spPr>
          <a:xfrm>
            <a:off x="511823" y="3401043"/>
            <a:ext cx="2610370" cy="1738693"/>
          </a:xfrm>
          <a:prstGeom prst="rect">
            <a:avLst/>
          </a:prstGeom>
        </p:spPr>
      </p:pic>
      <p:pic>
        <p:nvPicPr>
          <p:cNvPr id="17" name="图片 16" descr="dd0d1c708e2e9949fb88fd3c81a5500a"/>
          <p:cNvPicPr>
            <a:picLocks noChangeAspect="1"/>
          </p:cNvPicPr>
          <p:nvPr/>
        </p:nvPicPr>
        <p:blipFill>
          <a:blip r:embed="rId6"/>
          <a:stretch>
            <a:fillRect/>
          </a:stretch>
        </p:blipFill>
        <p:spPr>
          <a:xfrm>
            <a:off x="3122193" y="3401043"/>
            <a:ext cx="2328652" cy="173905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剪去单角的矩形 27"/>
          <p:cNvSpPr/>
          <p:nvPr/>
        </p:nvSpPr>
        <p:spPr>
          <a:xfrm>
            <a:off x="3209289" y="2913593"/>
            <a:ext cx="3459107" cy="387452"/>
          </a:xfrm>
          <a:prstGeom prst="snip1Rect">
            <a:avLst>
              <a:gd name="adj" fmla="val 16937"/>
            </a:avLst>
          </a:prstGeom>
          <a:solidFill>
            <a:srgbClr val="78A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15">
              <a:latin typeface="+mn-ea"/>
            </a:endParaRPr>
          </a:p>
        </p:txBody>
      </p:sp>
      <p:pic>
        <p:nvPicPr>
          <p:cNvPr id="4" name="图片 3"/>
          <p:cNvPicPr>
            <a:picLocks noChangeAspect="1"/>
          </p:cNvPicPr>
          <p:nvPr/>
        </p:nvPicPr>
        <p:blipFill>
          <a:blip r:embed="rId1"/>
          <a:stretch>
            <a:fillRect/>
          </a:stretch>
        </p:blipFill>
        <p:spPr>
          <a:xfrm>
            <a:off x="0" y="2802255"/>
            <a:ext cx="9144000" cy="3801745"/>
          </a:xfrm>
          <a:prstGeom prst="rect">
            <a:avLst/>
          </a:prstGeom>
        </p:spPr>
      </p:pic>
      <p:sp>
        <p:nvSpPr>
          <p:cNvPr id="8" name="矩形 7"/>
          <p:cNvSpPr/>
          <p:nvPr/>
        </p:nvSpPr>
        <p:spPr>
          <a:xfrm>
            <a:off x="3209289" y="2414673"/>
            <a:ext cx="2094962" cy="387452"/>
          </a:xfrm>
          <a:prstGeom prst="rect">
            <a:avLst/>
          </a:prstGeom>
          <a:noFill/>
          <a:ln>
            <a:noFill/>
          </a:ln>
        </p:spPr>
        <p:txBody>
          <a:bodyPr wrap="none">
            <a:noAutofit/>
          </a:bodyPr>
          <a:lstStyle/>
          <a:p>
            <a:pPr algn="l"/>
            <a:r>
              <a:rPr lang="zh-CN" altLang="en-US" sz="1780" dirty="0">
                <a:solidFill>
                  <a:schemeClr val="tx1"/>
                </a:solidFill>
                <a:latin typeface="+mn-ea"/>
              </a:rPr>
              <a:t>一、水质性缺水问题</a:t>
            </a:r>
            <a:r>
              <a:rPr lang="zh-CN" altLang="en-US" sz="1780" dirty="0">
                <a:solidFill>
                  <a:schemeClr val="bg1"/>
                </a:solidFill>
                <a:latin typeface="+mn-ea"/>
              </a:rPr>
              <a:t>介绍</a:t>
            </a:r>
            <a:endParaRPr lang="zh-CN" altLang="en-US" sz="1780" dirty="0">
              <a:solidFill>
                <a:schemeClr val="bg1"/>
              </a:solidFill>
              <a:latin typeface="+mn-ea"/>
            </a:endParaRPr>
          </a:p>
        </p:txBody>
      </p:sp>
      <p:sp>
        <p:nvSpPr>
          <p:cNvPr id="10" name="矩形 9"/>
          <p:cNvSpPr/>
          <p:nvPr/>
        </p:nvSpPr>
        <p:spPr>
          <a:xfrm>
            <a:off x="3209349" y="2913537"/>
            <a:ext cx="2571794" cy="387452"/>
          </a:xfrm>
          <a:prstGeom prst="rect">
            <a:avLst/>
          </a:prstGeom>
          <a:noFill/>
        </p:spPr>
        <p:txBody>
          <a:bodyPr wrap="none">
            <a:noAutofit/>
          </a:bodyPr>
          <a:lstStyle/>
          <a:p>
            <a:pPr algn="l"/>
            <a:r>
              <a:rPr lang="zh-CN" altLang="en-US" sz="1780" dirty="0">
                <a:solidFill>
                  <a:schemeClr val="bg1"/>
                </a:solidFill>
                <a:latin typeface="+mn-ea"/>
              </a:rPr>
              <a:t>二、农村生活污水治理模式及现状</a:t>
            </a:r>
            <a:r>
              <a:rPr lang="zh-CN" altLang="en-US" sz="1780" dirty="0">
                <a:solidFill>
                  <a:schemeClr val="bg2">
                    <a:lumMod val="75000"/>
                  </a:schemeClr>
                </a:solidFill>
                <a:latin typeface="+mn-ea"/>
              </a:rPr>
              <a:t> </a:t>
            </a:r>
            <a:endParaRPr lang="zh-CN" altLang="en-US" sz="1780" dirty="0">
              <a:solidFill>
                <a:schemeClr val="bg2">
                  <a:lumMod val="75000"/>
                </a:schemeClr>
              </a:solidFill>
              <a:latin typeface="+mn-ea"/>
            </a:endParaRPr>
          </a:p>
        </p:txBody>
      </p:sp>
      <p:sp>
        <p:nvSpPr>
          <p:cNvPr id="12" name="矩形 11"/>
          <p:cNvSpPr/>
          <p:nvPr/>
        </p:nvSpPr>
        <p:spPr>
          <a:xfrm>
            <a:off x="3209349" y="3419984"/>
            <a:ext cx="2571794" cy="387452"/>
          </a:xfrm>
          <a:prstGeom prst="rect">
            <a:avLst/>
          </a:prstGeom>
          <a:noFill/>
        </p:spPr>
        <p:txBody>
          <a:bodyPr wrap="none">
            <a:noAutofit/>
          </a:bodyPr>
          <a:lstStyle/>
          <a:p>
            <a:pPr algn="l"/>
            <a:r>
              <a:rPr lang="zh-CN" altLang="en-US" sz="1780" dirty="0">
                <a:solidFill>
                  <a:schemeClr val="tx1"/>
                </a:solidFill>
                <a:latin typeface="+mn-ea"/>
              </a:rPr>
              <a:t>三、新模式应用经验</a:t>
            </a:r>
            <a:r>
              <a:rPr lang="zh-CN" altLang="en-US" sz="1780" dirty="0">
                <a:solidFill>
                  <a:schemeClr val="bg2">
                    <a:lumMod val="75000"/>
                  </a:schemeClr>
                </a:solidFill>
                <a:latin typeface="+mn-ea"/>
              </a:rPr>
              <a:t>  </a:t>
            </a:r>
            <a:endParaRPr lang="zh-CN" altLang="en-US" sz="1780" dirty="0">
              <a:solidFill>
                <a:schemeClr val="bg2">
                  <a:lumMod val="75000"/>
                </a:schemeClr>
              </a:solidFill>
              <a:latin typeface="+mn-ea"/>
            </a:endParaRPr>
          </a:p>
        </p:txBody>
      </p:sp>
      <p:sp>
        <p:nvSpPr>
          <p:cNvPr id="14" name="矩形 13"/>
          <p:cNvSpPr/>
          <p:nvPr/>
        </p:nvSpPr>
        <p:spPr>
          <a:xfrm>
            <a:off x="3209349" y="3926430"/>
            <a:ext cx="2571794" cy="387452"/>
          </a:xfrm>
          <a:prstGeom prst="rect">
            <a:avLst/>
          </a:prstGeom>
          <a:noFill/>
        </p:spPr>
        <p:txBody>
          <a:bodyPr wrap="none">
            <a:noAutofit/>
          </a:bodyPr>
          <a:lstStyle/>
          <a:p>
            <a:pPr algn="l"/>
            <a:r>
              <a:rPr lang="zh-CN" altLang="en-US" sz="1780" dirty="0">
                <a:solidFill>
                  <a:schemeClr val="tx1"/>
                </a:solidFill>
                <a:latin typeface="+mn-ea"/>
              </a:rPr>
              <a:t>四、结束语</a:t>
            </a:r>
            <a:endParaRPr lang="zh-CN" altLang="en-US" sz="1780" dirty="0">
              <a:solidFill>
                <a:schemeClr val="tx1"/>
              </a:solidFill>
              <a:latin typeface="+mn-ea"/>
            </a:endParaRPr>
          </a:p>
        </p:txBody>
      </p:sp>
      <p:sp>
        <p:nvSpPr>
          <p:cNvPr id="3" name="圆柱形 2"/>
          <p:cNvSpPr/>
          <p:nvPr/>
        </p:nvSpPr>
        <p:spPr>
          <a:xfrm rot="5400000">
            <a:off x="4430473" y="217374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sz="1535"/>
          </a:p>
        </p:txBody>
      </p:sp>
      <p:sp>
        <p:nvSpPr>
          <p:cNvPr id="5" name="矩形 4"/>
          <p:cNvSpPr/>
          <p:nvPr/>
        </p:nvSpPr>
        <p:spPr>
          <a:xfrm>
            <a:off x="699744" y="6630976"/>
            <a:ext cx="7682365" cy="264795"/>
          </a:xfrm>
          <a:prstGeom prst="rect">
            <a:avLst/>
          </a:prstGeom>
        </p:spPr>
        <p:txBody>
          <a:bodyPr wrap="square">
            <a:spAutoFit/>
          </a:bodyPr>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grpSp>
        <p:nvGrpSpPr>
          <p:cNvPr id="11" name="组合 10"/>
          <p:cNvGrpSpPr/>
          <p:nvPr/>
        </p:nvGrpSpPr>
        <p:grpSpPr>
          <a:xfrm>
            <a:off x="116113" y="-23256"/>
            <a:ext cx="535422" cy="562791"/>
            <a:chOff x="582" y="-11"/>
            <a:chExt cx="1102" cy="1520"/>
          </a:xfrm>
        </p:grpSpPr>
        <p:grpSp>
          <p:nvGrpSpPr>
            <p:cNvPr id="7" name="组合 6"/>
            <p:cNvGrpSpPr/>
            <p:nvPr/>
          </p:nvGrpSpPr>
          <p:grpSpPr>
            <a:xfrm>
              <a:off x="602" y="-11"/>
              <a:ext cx="1082" cy="1520"/>
              <a:chOff x="1586" y="929"/>
              <a:chExt cx="1673" cy="2383"/>
            </a:xfrm>
          </p:grpSpPr>
          <p:sp>
            <p:nvSpPr>
              <p:cNvPr id="6" name="矩形 5"/>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30"/>
              </a:p>
            </p:txBody>
          </p:sp>
          <p:sp>
            <p:nvSpPr>
              <p:cNvPr id="13" name="等腰三角形 12"/>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30"/>
              </a:p>
            </p:txBody>
          </p:sp>
        </p:grpSp>
        <p:sp>
          <p:nvSpPr>
            <p:cNvPr id="15" name="文本框 14"/>
            <p:cNvSpPr txBox="1"/>
            <p:nvPr/>
          </p:nvSpPr>
          <p:spPr>
            <a:xfrm>
              <a:off x="582" y="220"/>
              <a:ext cx="1081" cy="768"/>
            </a:xfrm>
            <a:prstGeom prst="rect">
              <a:avLst/>
            </a:prstGeom>
            <a:noFill/>
          </p:spPr>
          <p:txBody>
            <a:bodyPr wrap="square" rtlCol="0">
              <a:spAutoFit/>
            </a:bodyPr>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9840" y="-27366"/>
            <a:ext cx="568408" cy="5669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1108" y="213247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27543" y="4684"/>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91270" y="574"/>
            <a:ext cx="568408" cy="566901"/>
          </a:xfrm>
          <a:prstGeom prst="rect">
            <a:avLst/>
          </a:prstGeom>
        </p:spPr>
      </p:pic>
      <p:sp>
        <p:nvSpPr>
          <p:cNvPr id="10" name="矩形 9"/>
          <p:cNvSpPr/>
          <p:nvPr/>
        </p:nvSpPr>
        <p:spPr>
          <a:xfrm>
            <a:off x="700379" y="658970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rgbClr val="FF0000"/>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sp>
        <p:nvSpPr>
          <p:cNvPr id="22" name="文本框 21"/>
          <p:cNvSpPr txBox="1"/>
          <p:nvPr/>
        </p:nvSpPr>
        <p:spPr>
          <a:xfrm>
            <a:off x="1026155" y="1628659"/>
            <a:ext cx="2503561" cy="334010"/>
          </a:xfrm>
          <a:prstGeom prst="rect">
            <a:avLst/>
          </a:prstGeom>
          <a:noFill/>
        </p:spPr>
        <p:txBody>
          <a:bodyPr wrap="square" rtlCol="0">
            <a:spAutoFit/>
          </a:bodyPr>
          <a:lstStyle/>
          <a:p>
            <a:r>
              <a:rPr lang="en-US" altLang="zh-CN" sz="1580" b="1" dirty="0">
                <a:solidFill>
                  <a:schemeClr val="accent6"/>
                </a:solidFill>
                <a:latin typeface="微软雅黑" panose="020B0503020204020204" charset="-122"/>
                <a:ea typeface="微软雅黑" panose="020B0503020204020204" charset="-122"/>
                <a:cs typeface="Open Sans" panose="020B0606030504020204" pitchFamily="34" charset="0"/>
              </a:rPr>
              <a:t>1.</a:t>
            </a:r>
            <a:r>
              <a:rPr lang="zh-CN" altLang="en-US" sz="1580" b="1" dirty="0">
                <a:solidFill>
                  <a:schemeClr val="accent6"/>
                </a:solidFill>
                <a:latin typeface="微软雅黑" panose="020B0503020204020204" charset="-122"/>
                <a:ea typeface="微软雅黑" panose="020B0503020204020204" charset="-122"/>
                <a:cs typeface="Open Sans" panose="020B0606030504020204" pitchFamily="34" charset="0"/>
              </a:rPr>
              <a:t>传统政府投资运作方式</a:t>
            </a:r>
            <a:endParaRPr lang="zh-CN" altLang="en-US" sz="158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grpSp>
        <p:nvGrpSpPr>
          <p:cNvPr id="23" name="组合 22"/>
          <p:cNvGrpSpPr/>
          <p:nvPr/>
        </p:nvGrpSpPr>
        <p:grpSpPr>
          <a:xfrm flipH="1">
            <a:off x="522301" y="1556141"/>
            <a:ext cx="401371" cy="402839"/>
            <a:chOff x="6350" y="1588"/>
            <a:chExt cx="1403350" cy="1182687"/>
          </a:xfrm>
          <a:solidFill>
            <a:schemeClr val="accent6"/>
          </a:solidFill>
        </p:grpSpPr>
        <p:sp>
          <p:nvSpPr>
            <p:cNvPr id="24"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25"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26"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grpSp>
      <p:sp>
        <p:nvSpPr>
          <p:cNvPr id="53" name="文本框 52"/>
          <p:cNvSpPr txBox="1"/>
          <p:nvPr/>
        </p:nvSpPr>
        <p:spPr>
          <a:xfrm>
            <a:off x="1051401" y="124552"/>
            <a:ext cx="7041386" cy="334010"/>
          </a:xfrm>
          <a:prstGeom prst="rect">
            <a:avLst/>
          </a:prstGeom>
          <a:noFill/>
        </p:spPr>
        <p:txBody>
          <a:bodyPr wrap="square" rtlCol="0">
            <a:spAutoFit/>
          </a:bodyPr>
          <a:lstStyle/>
          <a:p>
            <a:pPr algn="ctr"/>
            <a:endParaRPr lang="en-US" altLang="zh-CN" sz="1580" b="1" dirty="0">
              <a:solidFill>
                <a:schemeClr val="accent6"/>
              </a:solidFill>
              <a:latin typeface="微软雅黑" panose="020B0503020204020204" charset="-122"/>
              <a:ea typeface="微软雅黑" panose="020B0503020204020204" charset="-122"/>
            </a:endParaRPr>
          </a:p>
        </p:txBody>
      </p:sp>
      <p:sp>
        <p:nvSpPr>
          <p:cNvPr id="2" name="文本框 1"/>
          <p:cNvSpPr txBox="1"/>
          <p:nvPr/>
        </p:nvSpPr>
        <p:spPr>
          <a:xfrm>
            <a:off x="603579" y="2721121"/>
            <a:ext cx="1927939" cy="1588135"/>
          </a:xfrm>
          <a:prstGeom prst="rect">
            <a:avLst/>
          </a:prstGeom>
          <a:noFill/>
        </p:spPr>
        <p:txBody>
          <a:bodyPr wrap="square" rtlCol="0" anchor="t">
            <a:spAutoFit/>
          </a:bodyPr>
          <a:p>
            <a:pPr marL="171450" indent="-171450">
              <a:spcBef>
                <a:spcPts val="200"/>
              </a:spcBef>
              <a:spcAft>
                <a:spcPts val="200"/>
              </a:spcAft>
              <a:buClr>
                <a:schemeClr val="accent6"/>
              </a:buClr>
              <a:buFont typeface="Wingdings" panose="05000000000000000000" pitchFamily="2" charset="2"/>
              <a:buChar char="l"/>
            </a:pPr>
            <a:r>
              <a:rPr lang="en-US" sz="1580" dirty="0">
                <a:latin typeface="Arial" panose="020B0604020202020204" pitchFamily="34" charset="0"/>
                <a:ea typeface="黑体" panose="02010609060101010101" pitchFamily="49" charset="-122"/>
                <a:cs typeface="Arial" panose="020B0604020202020204" pitchFamily="34" charset="0"/>
                <a:sym typeface="+mn-ea"/>
              </a:rPr>
              <a:t>  </a:t>
            </a:r>
            <a:r>
              <a:rPr altLang="zh-CN" sz="1355" dirty="0">
                <a:latin typeface="Arial" panose="020B0604020202020204" pitchFamily="34" charset="0"/>
                <a:ea typeface="黑体" panose="02010609060101010101" pitchFamily="49" charset="-122"/>
                <a:cs typeface="Arial" panose="020B0604020202020204" pitchFamily="34" charset="0"/>
                <a:sym typeface="+mn-ea"/>
              </a:rPr>
              <a:t>在传统模式中政府作为农村污水处理设施的投资者、建设者、运营者，但项目建设主体和运营主体一般分离自成系统进行管理。</a:t>
            </a:r>
            <a:endParaRPr altLang="zh-CN" sz="1355" dirty="0">
              <a:latin typeface="Arial" panose="020B0604020202020204" pitchFamily="34" charset="0"/>
              <a:ea typeface="黑体" panose="02010609060101010101" pitchFamily="49" charset="-122"/>
              <a:cs typeface="Arial" panose="020B0604020202020204" pitchFamily="34" charset="0"/>
              <a:sym typeface="+mn-ea"/>
            </a:endParaRPr>
          </a:p>
        </p:txBody>
      </p:sp>
      <p:grpSp>
        <p:nvGrpSpPr>
          <p:cNvPr id="33" name="组合 47"/>
          <p:cNvGrpSpPr/>
          <p:nvPr/>
        </p:nvGrpSpPr>
        <p:grpSpPr>
          <a:xfrm>
            <a:off x="2591373" y="2249083"/>
            <a:ext cx="6121806" cy="1022929"/>
            <a:chOff x="2119231" y="1041400"/>
            <a:chExt cx="7024769" cy="1145040"/>
          </a:xfrm>
        </p:grpSpPr>
        <p:sp>
          <p:nvSpPr>
            <p:cNvPr id="34" name="任意多边形 20"/>
            <p:cNvSpPr/>
            <p:nvPr>
              <p:custDataLst>
                <p:tags r:id="rId2"/>
              </p:custDataLst>
            </p:nvPr>
          </p:nvSpPr>
          <p:spPr>
            <a:xfrm>
              <a:off x="2119231" y="1041400"/>
              <a:ext cx="1111677" cy="864049"/>
            </a:xfrm>
            <a:custGeom>
              <a:avLst/>
              <a:gdLst>
                <a:gd name="txL" fmla="*/ 0 w 1190171"/>
                <a:gd name="txT" fmla="*/ 0 h 928914"/>
                <a:gd name="txR" fmla="*/ 1190171 w 1190171"/>
                <a:gd name="txB" fmla="*/ 928914 h 928914"/>
              </a:gdLst>
              <a:ahLst/>
              <a:cxnLst>
                <a:cxn ang="0">
                  <a:pos x="0" y="0"/>
                </a:cxn>
                <a:cxn ang="0">
                  <a:pos x="0" y="864049"/>
                </a:cxn>
                <a:cxn ang="0">
                  <a:pos x="1111677" y="864049"/>
                </a:cxn>
                <a:cxn ang="0">
                  <a:pos x="1111677" y="27001"/>
                </a:cxn>
                <a:cxn ang="0">
                  <a:pos x="0" y="0"/>
                </a:cxn>
              </a:cxnLst>
              <a:rect l="txL" t="txT" r="txR" b="txB"/>
              <a:pathLst>
                <a:path w="1190171" h="928914">
                  <a:moveTo>
                    <a:pt x="0" y="0"/>
                  </a:moveTo>
                  <a:lnTo>
                    <a:pt x="0" y="928914"/>
                  </a:lnTo>
                  <a:lnTo>
                    <a:pt x="1190171" y="928914"/>
                  </a:lnTo>
                  <a:lnTo>
                    <a:pt x="1190171" y="29028"/>
                  </a:lnTo>
                  <a:lnTo>
                    <a:pt x="0" y="0"/>
                  </a:lnTo>
                  <a:close/>
                </a:path>
              </a:pathLst>
            </a:custGeom>
            <a:solidFill>
              <a:srgbClr val="1793CD"/>
            </a:solidFill>
            <a:ln w="12700">
              <a:noFill/>
            </a:ln>
          </p:spPr>
          <p:txBody>
            <a:bodyPr anchor="ctr"/>
            <a:p>
              <a:pPr algn="ctr"/>
              <a:r>
                <a:rPr lang="en-US" sz="1355" b="1">
                  <a:solidFill>
                    <a:srgbClr val="FFFFFF"/>
                  </a:solidFill>
                  <a:latin typeface="微软雅黑" panose="020B0503020204020204" charset="-122"/>
                  <a:ea typeface="微软雅黑" panose="020B0503020204020204" charset="-122"/>
                  <a:sym typeface="Arial" panose="020B0604020202020204" pitchFamily="34" charset="0"/>
                </a:rPr>
                <a:t>01</a:t>
              </a:r>
              <a:endParaRPr lang="en-US" sz="1355" b="1">
                <a:solidFill>
                  <a:srgbClr val="FFFFFF"/>
                </a:solidFill>
                <a:latin typeface="微软雅黑" panose="020B0503020204020204" charset="-122"/>
                <a:ea typeface="微软雅黑" panose="020B0503020204020204" charset="-122"/>
                <a:sym typeface="Arial" panose="020B0604020202020204" pitchFamily="34" charset="0"/>
              </a:endParaRPr>
            </a:p>
          </p:txBody>
        </p:sp>
        <p:sp>
          <p:nvSpPr>
            <p:cNvPr id="35" name="任意多边形 21"/>
            <p:cNvSpPr/>
            <p:nvPr>
              <p:custDataLst>
                <p:tags r:id="rId3"/>
              </p:custDataLst>
            </p:nvPr>
          </p:nvSpPr>
          <p:spPr>
            <a:xfrm>
              <a:off x="3230590" y="1068409"/>
              <a:ext cx="830369" cy="1117290"/>
            </a:xfrm>
            <a:custGeom>
              <a:avLst/>
              <a:gdLst/>
              <a:ahLst/>
              <a:cxnLst>
                <a:cxn ang="0">
                  <a:pos x="0" y="0"/>
                </a:cxn>
                <a:cxn ang="0">
                  <a:pos x="0" y="835366"/>
                </a:cxn>
                <a:cxn ang="0">
                  <a:pos x="824437" y="1117290"/>
                </a:cxn>
                <a:cxn ang="0">
                  <a:pos x="830369" y="330579"/>
                </a:cxn>
                <a:cxn ang="0">
                  <a:pos x="0" y="0"/>
                </a:cxn>
              </a:cxnLst>
              <a:pathLst>
                <a:path w="889000" h="1201705">
                  <a:moveTo>
                    <a:pt x="0" y="0"/>
                  </a:moveTo>
                  <a:lnTo>
                    <a:pt x="0" y="898481"/>
                  </a:lnTo>
                  <a:lnTo>
                    <a:pt x="882650" y="1201705"/>
                  </a:lnTo>
                  <a:cubicBezTo>
                    <a:pt x="884767" y="914897"/>
                    <a:pt x="886883" y="642364"/>
                    <a:pt x="889000" y="355556"/>
                  </a:cubicBezTo>
                  <a:lnTo>
                    <a:pt x="0" y="0"/>
                  </a:lnTo>
                  <a:close/>
                </a:path>
              </a:pathLst>
            </a:custGeom>
            <a:solidFill>
              <a:srgbClr val="47B6EA"/>
            </a:solidFill>
            <a:ln w="12700">
              <a:noFill/>
            </a:ln>
          </p:spPr>
          <p:txBody>
            <a:bodyPr/>
            <a:p>
              <a:endParaRPr lang="zh-CN" altLang="en-US" sz="2015"/>
            </a:p>
          </p:txBody>
        </p:sp>
        <p:sp>
          <p:nvSpPr>
            <p:cNvPr id="36" name="任意多边形 24"/>
            <p:cNvSpPr/>
            <p:nvPr>
              <p:custDataLst>
                <p:tags r:id="rId4"/>
              </p:custDataLst>
            </p:nvPr>
          </p:nvSpPr>
          <p:spPr>
            <a:xfrm>
              <a:off x="4049096" y="1397590"/>
              <a:ext cx="5094904" cy="788850"/>
            </a:xfrm>
            <a:custGeom>
              <a:avLst/>
              <a:gdLst>
                <a:gd name="txL" fmla="*/ 0 w 5454650"/>
                <a:gd name="txT" fmla="*/ 0 h 844550"/>
                <a:gd name="txR" fmla="*/ 5454650 w 5454650"/>
                <a:gd name="txB" fmla="*/ 844550 h 844550"/>
              </a:gdLst>
              <a:ahLst/>
              <a:cxnLst>
                <a:cxn ang="0">
                  <a:pos x="6703" y="0"/>
                </a:cxn>
                <a:cxn ang="0">
                  <a:pos x="5094904" y="0"/>
                </a:cxn>
                <a:cxn ang="0">
                  <a:pos x="5094904" y="788427"/>
                </a:cxn>
                <a:cxn ang="0">
                  <a:pos x="2746147" y="788427"/>
                </a:cxn>
                <a:cxn ang="0">
                  <a:pos x="2746147" y="788850"/>
                </a:cxn>
                <a:cxn ang="0">
                  <a:pos x="0" y="788850"/>
                </a:cxn>
                <a:cxn ang="0">
                  <a:pos x="6703" y="0"/>
                </a:cxn>
              </a:cxnLst>
              <a:rect l="txL" t="txT" r="txR" b="txB"/>
              <a:pathLst>
                <a:path w="5454650" h="844550">
                  <a:moveTo>
                    <a:pt x="7177" y="0"/>
                  </a:moveTo>
                  <a:lnTo>
                    <a:pt x="5454650" y="0"/>
                  </a:lnTo>
                  <a:lnTo>
                    <a:pt x="5454650" y="844098"/>
                  </a:lnTo>
                  <a:lnTo>
                    <a:pt x="2940050" y="844098"/>
                  </a:lnTo>
                  <a:lnTo>
                    <a:pt x="2940050" y="844550"/>
                  </a:lnTo>
                  <a:lnTo>
                    <a:pt x="0" y="844550"/>
                  </a:lnTo>
                  <a:cubicBezTo>
                    <a:pt x="2393" y="563033"/>
                    <a:pt x="4785" y="281517"/>
                    <a:pt x="7177" y="0"/>
                  </a:cubicBezTo>
                  <a:close/>
                </a:path>
              </a:pathLst>
            </a:custGeom>
            <a:solidFill>
              <a:srgbClr val="1793CD"/>
            </a:solidFill>
            <a:ln w="12700">
              <a:noFill/>
            </a:ln>
          </p:spPr>
          <p:txBody>
            <a:bodyPr lIns="186628" rIns="186628" anchor="ctr"/>
            <a:p>
              <a:pPr algn="ctr" fontAlgn="auto">
                <a:lnSpc>
                  <a:spcPts val="2000"/>
                </a:lnSpc>
              </a:pPr>
              <a:r>
                <a:rPr lang="zh-CN" altLang="en-US" sz="1130" b="1" dirty="0">
                  <a:solidFill>
                    <a:srgbClr val="FFFFFF"/>
                  </a:solidFill>
                  <a:latin typeface="微软雅黑" panose="020B0503020204020204" charset="-122"/>
                  <a:ea typeface="微软雅黑" panose="020B0503020204020204" charset="-122"/>
                  <a:sym typeface="Arial" panose="020B0604020202020204" pitchFamily="34" charset="0"/>
                </a:rPr>
                <a:t>项目投资需政府短期集中支付，加大了地方财政当期的支出压力，不利于政府大规模实施污水处理项目，规模受到限制。</a:t>
              </a:r>
              <a:endParaRPr lang="zh-CN" altLang="en-US" sz="1130" b="1" dirty="0">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37" name="组合 46"/>
          <p:cNvGrpSpPr/>
          <p:nvPr/>
        </p:nvGrpSpPr>
        <p:grpSpPr>
          <a:xfrm>
            <a:off x="2591373" y="2930080"/>
            <a:ext cx="6121806" cy="1021854"/>
            <a:chOff x="2119231" y="1802605"/>
            <a:chExt cx="7024769" cy="1145040"/>
          </a:xfrm>
        </p:grpSpPr>
        <p:sp>
          <p:nvSpPr>
            <p:cNvPr id="38" name="任意多边形 25"/>
            <p:cNvSpPr/>
            <p:nvPr>
              <p:custDataLst>
                <p:tags r:id="rId5"/>
              </p:custDataLst>
            </p:nvPr>
          </p:nvSpPr>
          <p:spPr>
            <a:xfrm>
              <a:off x="2119231" y="1802605"/>
              <a:ext cx="1111677" cy="864049"/>
            </a:xfrm>
            <a:custGeom>
              <a:avLst/>
              <a:gdLst/>
              <a:ahLst/>
              <a:cxnLst>
                <a:cxn ang="0">
                  <a:pos x="0" y="0"/>
                </a:cxn>
                <a:cxn ang="0">
                  <a:pos x="0" y="864049"/>
                </a:cxn>
                <a:cxn ang="0">
                  <a:pos x="1111677" y="864049"/>
                </a:cxn>
                <a:cxn ang="0">
                  <a:pos x="1111677" y="27001"/>
                </a:cxn>
                <a:cxn ang="0">
                  <a:pos x="0" y="0"/>
                </a:cxn>
              </a:cxnLst>
              <a:pathLst>
                <a:path w="1190171" h="928914">
                  <a:moveTo>
                    <a:pt x="0" y="0"/>
                  </a:moveTo>
                  <a:lnTo>
                    <a:pt x="0" y="928914"/>
                  </a:lnTo>
                  <a:lnTo>
                    <a:pt x="1190171" y="928914"/>
                  </a:lnTo>
                  <a:lnTo>
                    <a:pt x="1190171" y="29028"/>
                  </a:lnTo>
                  <a:lnTo>
                    <a:pt x="0" y="0"/>
                  </a:lnTo>
                  <a:close/>
                </a:path>
              </a:pathLst>
            </a:custGeom>
            <a:solidFill>
              <a:srgbClr val="255FCF"/>
            </a:solidFill>
            <a:ln w="12700">
              <a:noFill/>
            </a:ln>
          </p:spPr>
          <p:txBody>
            <a:bodyPr/>
            <a:p>
              <a:endParaRPr lang="zh-CN" altLang="en-US" sz="2015"/>
            </a:p>
          </p:txBody>
        </p:sp>
        <p:sp>
          <p:nvSpPr>
            <p:cNvPr id="39" name="任意多边形 26"/>
            <p:cNvSpPr/>
            <p:nvPr>
              <p:custDataLst>
                <p:tags r:id="rId6"/>
              </p:custDataLst>
            </p:nvPr>
          </p:nvSpPr>
          <p:spPr>
            <a:xfrm>
              <a:off x="3230590" y="1829614"/>
              <a:ext cx="830369" cy="1117290"/>
            </a:xfrm>
            <a:custGeom>
              <a:avLst/>
              <a:gdLst/>
              <a:ahLst/>
              <a:cxnLst>
                <a:cxn ang="0">
                  <a:pos x="0" y="0"/>
                </a:cxn>
                <a:cxn ang="0">
                  <a:pos x="0" y="835366"/>
                </a:cxn>
                <a:cxn ang="0">
                  <a:pos x="824437" y="1117290"/>
                </a:cxn>
                <a:cxn ang="0">
                  <a:pos x="830369" y="330579"/>
                </a:cxn>
                <a:cxn ang="0">
                  <a:pos x="0" y="0"/>
                </a:cxn>
              </a:cxnLst>
              <a:pathLst>
                <a:path w="889000" h="1201705">
                  <a:moveTo>
                    <a:pt x="0" y="0"/>
                  </a:moveTo>
                  <a:lnTo>
                    <a:pt x="0" y="898481"/>
                  </a:lnTo>
                  <a:lnTo>
                    <a:pt x="882650" y="1201705"/>
                  </a:lnTo>
                  <a:cubicBezTo>
                    <a:pt x="884767" y="914897"/>
                    <a:pt x="886883" y="642364"/>
                    <a:pt x="889000" y="355556"/>
                  </a:cubicBezTo>
                  <a:lnTo>
                    <a:pt x="0" y="0"/>
                  </a:lnTo>
                  <a:close/>
                </a:path>
              </a:pathLst>
            </a:custGeom>
            <a:solidFill>
              <a:srgbClr val="628EE3"/>
            </a:solidFill>
            <a:ln w="12700">
              <a:noFill/>
            </a:ln>
          </p:spPr>
          <p:txBody>
            <a:bodyPr/>
            <a:p>
              <a:endParaRPr lang="zh-CN" altLang="en-US" sz="2015"/>
            </a:p>
          </p:txBody>
        </p:sp>
        <p:sp>
          <p:nvSpPr>
            <p:cNvPr id="40" name="任意多边形 1"/>
            <p:cNvSpPr/>
            <p:nvPr>
              <p:custDataLst>
                <p:tags r:id="rId7"/>
              </p:custDataLst>
            </p:nvPr>
          </p:nvSpPr>
          <p:spPr>
            <a:xfrm>
              <a:off x="4049096" y="2158795"/>
              <a:ext cx="5094904" cy="788850"/>
            </a:xfrm>
            <a:custGeom>
              <a:avLst/>
              <a:gdLst>
                <a:gd name="txL" fmla="*/ 0 w 5454650"/>
                <a:gd name="txT" fmla="*/ 0 h 844550"/>
                <a:gd name="txR" fmla="*/ 5454650 w 5454650"/>
                <a:gd name="txB" fmla="*/ 844550 h 844550"/>
              </a:gdLst>
              <a:ahLst/>
              <a:cxnLst>
                <a:cxn ang="0">
                  <a:pos x="6703" y="0"/>
                </a:cxn>
                <a:cxn ang="0">
                  <a:pos x="5094904" y="0"/>
                </a:cxn>
                <a:cxn ang="0">
                  <a:pos x="5094904" y="788427"/>
                </a:cxn>
                <a:cxn ang="0">
                  <a:pos x="2746147" y="788427"/>
                </a:cxn>
                <a:cxn ang="0">
                  <a:pos x="2746147" y="788850"/>
                </a:cxn>
                <a:cxn ang="0">
                  <a:pos x="0" y="788850"/>
                </a:cxn>
                <a:cxn ang="0">
                  <a:pos x="6703" y="0"/>
                </a:cxn>
              </a:cxnLst>
              <a:rect l="txL" t="txT" r="txR" b="txB"/>
              <a:pathLst>
                <a:path w="5454650" h="844550">
                  <a:moveTo>
                    <a:pt x="7177" y="0"/>
                  </a:moveTo>
                  <a:lnTo>
                    <a:pt x="5454650" y="0"/>
                  </a:lnTo>
                  <a:lnTo>
                    <a:pt x="5454650" y="844098"/>
                  </a:lnTo>
                  <a:lnTo>
                    <a:pt x="2940050" y="844098"/>
                  </a:lnTo>
                  <a:lnTo>
                    <a:pt x="2940050" y="844550"/>
                  </a:lnTo>
                  <a:lnTo>
                    <a:pt x="0" y="844550"/>
                  </a:lnTo>
                  <a:cubicBezTo>
                    <a:pt x="2393" y="563033"/>
                    <a:pt x="4785" y="281517"/>
                    <a:pt x="7177" y="0"/>
                  </a:cubicBezTo>
                  <a:close/>
                </a:path>
              </a:pathLst>
            </a:custGeom>
            <a:solidFill>
              <a:srgbClr val="255FCF"/>
            </a:solidFill>
            <a:ln w="12700">
              <a:noFill/>
            </a:ln>
          </p:spPr>
          <p:txBody>
            <a:bodyPr lIns="186628" rIns="186628" anchor="ctr"/>
            <a:p>
              <a:pPr algn="ctr"/>
              <a:r>
                <a:rPr lang="zh-CN" altLang="en-US" sz="1130" b="1" dirty="0">
                  <a:solidFill>
                    <a:srgbClr val="FFFFFF"/>
                  </a:solidFill>
                  <a:latin typeface="微软雅黑" panose="020B0503020204020204" charset="-122"/>
                  <a:ea typeface="微软雅黑" panose="020B0503020204020204" charset="-122"/>
                  <a:sym typeface="Arial" panose="020B0604020202020204" pitchFamily="34" charset="0"/>
                </a:rPr>
                <a:t>设计、施工、运营分离，责任不清，出现工程质量事故后，责任不易清楚辨别，常常互相推诿，质量问题不易得到及时解决。</a:t>
              </a:r>
              <a:endParaRPr lang="zh-CN" altLang="en-US" sz="1130" b="1" dirty="0">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41" name="组合 45"/>
          <p:cNvGrpSpPr/>
          <p:nvPr/>
        </p:nvGrpSpPr>
        <p:grpSpPr>
          <a:xfrm>
            <a:off x="2591373" y="3609643"/>
            <a:ext cx="6121806" cy="1022929"/>
            <a:chOff x="2119231" y="2563810"/>
            <a:chExt cx="7024769" cy="1145040"/>
          </a:xfrm>
        </p:grpSpPr>
        <p:sp>
          <p:nvSpPr>
            <p:cNvPr id="42" name="任意多边形 28"/>
            <p:cNvSpPr/>
            <p:nvPr>
              <p:custDataLst>
                <p:tags r:id="rId8"/>
              </p:custDataLst>
            </p:nvPr>
          </p:nvSpPr>
          <p:spPr>
            <a:xfrm>
              <a:off x="2119231" y="2563810"/>
              <a:ext cx="1111677" cy="864049"/>
            </a:xfrm>
            <a:custGeom>
              <a:avLst/>
              <a:gdLst>
                <a:gd name="txL" fmla="*/ 0 w 1190171"/>
                <a:gd name="txT" fmla="*/ 0 h 928914"/>
                <a:gd name="txR" fmla="*/ 1190171 w 1190171"/>
                <a:gd name="txB" fmla="*/ 928914 h 928914"/>
              </a:gdLst>
              <a:ahLst/>
              <a:cxnLst>
                <a:cxn ang="0">
                  <a:pos x="0" y="0"/>
                </a:cxn>
                <a:cxn ang="0">
                  <a:pos x="0" y="864049"/>
                </a:cxn>
                <a:cxn ang="0">
                  <a:pos x="1111677" y="864049"/>
                </a:cxn>
                <a:cxn ang="0">
                  <a:pos x="1111677" y="27001"/>
                </a:cxn>
                <a:cxn ang="0">
                  <a:pos x="0" y="0"/>
                </a:cxn>
              </a:cxnLst>
              <a:rect l="txL" t="txT" r="txR" b="txB"/>
              <a:pathLst>
                <a:path w="1190171" h="928914">
                  <a:moveTo>
                    <a:pt x="0" y="0"/>
                  </a:moveTo>
                  <a:lnTo>
                    <a:pt x="0" y="928914"/>
                  </a:lnTo>
                  <a:lnTo>
                    <a:pt x="1190171" y="928914"/>
                  </a:lnTo>
                  <a:lnTo>
                    <a:pt x="1190171" y="29028"/>
                  </a:lnTo>
                  <a:lnTo>
                    <a:pt x="0" y="0"/>
                  </a:lnTo>
                  <a:close/>
                </a:path>
              </a:pathLst>
            </a:custGeom>
            <a:solidFill>
              <a:srgbClr val="209288"/>
            </a:solidFill>
            <a:ln w="12700">
              <a:noFill/>
            </a:ln>
          </p:spPr>
          <p:txBody>
            <a:bodyPr anchor="ctr"/>
            <a:p>
              <a:pPr algn="ctr"/>
              <a:r>
                <a:rPr lang="en-US" altLang="zh-CN" sz="1355" b="1">
                  <a:solidFill>
                    <a:srgbClr val="FFFFFF"/>
                  </a:solidFill>
                  <a:latin typeface="微软雅黑" panose="020B0503020204020204" charset="-122"/>
                  <a:ea typeface="微软雅黑" panose="020B0503020204020204" charset="-122"/>
                  <a:sym typeface="Arial" panose="020B0604020202020204" pitchFamily="34" charset="0"/>
                </a:rPr>
                <a:t>03</a:t>
              </a:r>
              <a:endParaRPr lang="en-US" altLang="zh-CN" sz="1355" b="1">
                <a:solidFill>
                  <a:srgbClr val="FFFFFF"/>
                </a:solidFill>
                <a:latin typeface="微软雅黑" panose="020B0503020204020204" charset="-122"/>
                <a:ea typeface="微软雅黑" panose="020B0503020204020204" charset="-122"/>
                <a:sym typeface="Arial" panose="020B0604020202020204" pitchFamily="34" charset="0"/>
              </a:endParaRPr>
            </a:p>
          </p:txBody>
        </p:sp>
        <p:sp>
          <p:nvSpPr>
            <p:cNvPr id="43" name="任意多边形 29"/>
            <p:cNvSpPr/>
            <p:nvPr>
              <p:custDataLst>
                <p:tags r:id="rId9"/>
              </p:custDataLst>
            </p:nvPr>
          </p:nvSpPr>
          <p:spPr>
            <a:xfrm>
              <a:off x="3230590" y="2590819"/>
              <a:ext cx="830369" cy="1117290"/>
            </a:xfrm>
            <a:custGeom>
              <a:avLst/>
              <a:gdLst/>
              <a:ahLst/>
              <a:cxnLst>
                <a:cxn ang="0">
                  <a:pos x="0" y="0"/>
                </a:cxn>
                <a:cxn ang="0">
                  <a:pos x="0" y="835366"/>
                </a:cxn>
                <a:cxn ang="0">
                  <a:pos x="824437" y="1117290"/>
                </a:cxn>
                <a:cxn ang="0">
                  <a:pos x="830369" y="330579"/>
                </a:cxn>
                <a:cxn ang="0">
                  <a:pos x="0" y="0"/>
                </a:cxn>
              </a:cxnLst>
              <a:pathLst>
                <a:path w="889000" h="1201705">
                  <a:moveTo>
                    <a:pt x="0" y="0"/>
                  </a:moveTo>
                  <a:lnTo>
                    <a:pt x="0" y="898481"/>
                  </a:lnTo>
                  <a:lnTo>
                    <a:pt x="882650" y="1201705"/>
                  </a:lnTo>
                  <a:cubicBezTo>
                    <a:pt x="884767" y="914897"/>
                    <a:pt x="886883" y="642364"/>
                    <a:pt x="889000" y="355556"/>
                  </a:cubicBezTo>
                  <a:lnTo>
                    <a:pt x="0" y="0"/>
                  </a:lnTo>
                  <a:close/>
                </a:path>
              </a:pathLst>
            </a:custGeom>
            <a:solidFill>
              <a:srgbClr val="2BC3B5"/>
            </a:solidFill>
            <a:ln w="12700">
              <a:noFill/>
            </a:ln>
          </p:spPr>
          <p:txBody>
            <a:bodyPr/>
            <a:p>
              <a:endParaRPr lang="zh-CN" altLang="en-US" sz="2015"/>
            </a:p>
          </p:txBody>
        </p:sp>
        <p:sp>
          <p:nvSpPr>
            <p:cNvPr id="44" name="任意多边形 30"/>
            <p:cNvSpPr/>
            <p:nvPr>
              <p:custDataLst>
                <p:tags r:id="rId10"/>
              </p:custDataLst>
            </p:nvPr>
          </p:nvSpPr>
          <p:spPr>
            <a:xfrm>
              <a:off x="4049096" y="2920000"/>
              <a:ext cx="5094904" cy="788850"/>
            </a:xfrm>
            <a:custGeom>
              <a:avLst/>
              <a:gdLst>
                <a:gd name="txL" fmla="*/ 0 w 5454650"/>
                <a:gd name="txT" fmla="*/ 0 h 844550"/>
                <a:gd name="txR" fmla="*/ 5454650 w 5454650"/>
                <a:gd name="txB" fmla="*/ 844550 h 844550"/>
              </a:gdLst>
              <a:ahLst/>
              <a:cxnLst>
                <a:cxn ang="0">
                  <a:pos x="6703" y="0"/>
                </a:cxn>
                <a:cxn ang="0">
                  <a:pos x="5094904" y="0"/>
                </a:cxn>
                <a:cxn ang="0">
                  <a:pos x="5094904" y="788427"/>
                </a:cxn>
                <a:cxn ang="0">
                  <a:pos x="2746147" y="788427"/>
                </a:cxn>
                <a:cxn ang="0">
                  <a:pos x="2746147" y="788850"/>
                </a:cxn>
                <a:cxn ang="0">
                  <a:pos x="0" y="788850"/>
                </a:cxn>
                <a:cxn ang="0">
                  <a:pos x="6703" y="0"/>
                </a:cxn>
              </a:cxnLst>
              <a:rect l="txL" t="txT" r="txR" b="txB"/>
              <a:pathLst>
                <a:path w="5454650" h="844550">
                  <a:moveTo>
                    <a:pt x="7177" y="0"/>
                  </a:moveTo>
                  <a:lnTo>
                    <a:pt x="5454650" y="0"/>
                  </a:lnTo>
                  <a:lnTo>
                    <a:pt x="5454650" y="844098"/>
                  </a:lnTo>
                  <a:lnTo>
                    <a:pt x="2940050" y="844098"/>
                  </a:lnTo>
                  <a:lnTo>
                    <a:pt x="2940050" y="844550"/>
                  </a:lnTo>
                  <a:lnTo>
                    <a:pt x="0" y="844550"/>
                  </a:lnTo>
                  <a:cubicBezTo>
                    <a:pt x="2393" y="563033"/>
                    <a:pt x="4785" y="281517"/>
                    <a:pt x="7177" y="0"/>
                  </a:cubicBezTo>
                  <a:close/>
                </a:path>
              </a:pathLst>
            </a:custGeom>
            <a:solidFill>
              <a:srgbClr val="209288"/>
            </a:solidFill>
            <a:ln w="12700">
              <a:noFill/>
            </a:ln>
          </p:spPr>
          <p:txBody>
            <a:bodyPr lIns="186628" rIns="186628" anchor="ctr"/>
            <a:p>
              <a:pPr algn="ctr"/>
              <a:r>
                <a:rPr lang="zh-CN" altLang="en-US" sz="1130" b="1" dirty="0">
                  <a:solidFill>
                    <a:srgbClr val="FFFFFF"/>
                  </a:solidFill>
                  <a:latin typeface="微软雅黑" panose="020B0503020204020204" charset="-122"/>
                  <a:ea typeface="微软雅黑" panose="020B0503020204020204" charset="-122"/>
                  <a:sym typeface="Arial" panose="020B0604020202020204" pitchFamily="34" charset="0"/>
                </a:rPr>
                <a:t>施工方运营方一般不参与设计工作，设计的“可施工性”、“可运营性”主动考虑得少，容易导致项目无法按计划施工运营。</a:t>
              </a:r>
              <a:endParaRPr lang="zh-CN" altLang="en-US" sz="1130" b="1" dirty="0">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45" name="组合 44"/>
          <p:cNvGrpSpPr/>
          <p:nvPr/>
        </p:nvGrpSpPr>
        <p:grpSpPr>
          <a:xfrm>
            <a:off x="2591373" y="4289207"/>
            <a:ext cx="6121806" cy="1022929"/>
            <a:chOff x="2119231" y="3325015"/>
            <a:chExt cx="7024769" cy="1145040"/>
          </a:xfrm>
        </p:grpSpPr>
        <p:sp>
          <p:nvSpPr>
            <p:cNvPr id="46" name="任意多边形 31"/>
            <p:cNvSpPr/>
            <p:nvPr>
              <p:custDataLst>
                <p:tags r:id="rId11"/>
              </p:custDataLst>
            </p:nvPr>
          </p:nvSpPr>
          <p:spPr>
            <a:xfrm>
              <a:off x="2119231" y="3325015"/>
              <a:ext cx="1111677" cy="864049"/>
            </a:xfrm>
            <a:custGeom>
              <a:avLst/>
              <a:gdLst>
                <a:gd name="txL" fmla="*/ 0 w 1190171"/>
                <a:gd name="txT" fmla="*/ 0 h 928914"/>
                <a:gd name="txR" fmla="*/ 1190171 w 1190171"/>
                <a:gd name="txB" fmla="*/ 928914 h 928914"/>
              </a:gdLst>
              <a:ahLst/>
              <a:cxnLst>
                <a:cxn ang="0">
                  <a:pos x="0" y="0"/>
                </a:cxn>
                <a:cxn ang="0">
                  <a:pos x="0" y="864049"/>
                </a:cxn>
                <a:cxn ang="0">
                  <a:pos x="1111677" y="864049"/>
                </a:cxn>
                <a:cxn ang="0">
                  <a:pos x="1111677" y="27001"/>
                </a:cxn>
                <a:cxn ang="0">
                  <a:pos x="0" y="0"/>
                </a:cxn>
              </a:cxnLst>
              <a:rect l="txL" t="txT" r="txR" b="txB"/>
              <a:pathLst>
                <a:path w="1190171" h="928914">
                  <a:moveTo>
                    <a:pt x="0" y="0"/>
                  </a:moveTo>
                  <a:lnTo>
                    <a:pt x="0" y="928914"/>
                  </a:lnTo>
                  <a:lnTo>
                    <a:pt x="1190171" y="928914"/>
                  </a:lnTo>
                  <a:lnTo>
                    <a:pt x="1190171" y="29028"/>
                  </a:lnTo>
                  <a:lnTo>
                    <a:pt x="0" y="0"/>
                  </a:lnTo>
                  <a:close/>
                </a:path>
              </a:pathLst>
            </a:custGeom>
            <a:gradFill rotWithShape="1">
              <a:gsLst>
                <a:gs pos="0">
                  <a:srgbClr val="007BD3"/>
                </a:gs>
                <a:gs pos="100000">
                  <a:srgbClr val="034373"/>
                </a:gs>
              </a:gsLst>
              <a:lin ang="16200000"/>
              <a:tileRect/>
            </a:gradFill>
            <a:ln w="12700">
              <a:noFill/>
            </a:ln>
          </p:spPr>
          <p:txBody>
            <a:bodyPr anchor="ctr"/>
            <a:p>
              <a:pPr algn="ctr"/>
              <a:endParaRPr lang="en-US" altLang="zh-CN" sz="1355" b="1">
                <a:solidFill>
                  <a:srgbClr val="FFFFFF"/>
                </a:solidFill>
                <a:latin typeface="微软雅黑" panose="020B0503020204020204" charset="-122"/>
                <a:ea typeface="微软雅黑" panose="020B0503020204020204" charset="-122"/>
                <a:sym typeface="Arial" panose="020B0604020202020204" pitchFamily="34" charset="0"/>
              </a:endParaRPr>
            </a:p>
          </p:txBody>
        </p:sp>
        <p:sp>
          <p:nvSpPr>
            <p:cNvPr id="47" name="任意多边形 32"/>
            <p:cNvSpPr/>
            <p:nvPr>
              <p:custDataLst>
                <p:tags r:id="rId12"/>
              </p:custDataLst>
            </p:nvPr>
          </p:nvSpPr>
          <p:spPr>
            <a:xfrm>
              <a:off x="3230590" y="3352024"/>
              <a:ext cx="830369" cy="1117290"/>
            </a:xfrm>
            <a:custGeom>
              <a:avLst/>
              <a:gdLst/>
              <a:ahLst/>
              <a:cxnLst>
                <a:cxn ang="0">
                  <a:pos x="0" y="0"/>
                </a:cxn>
                <a:cxn ang="0">
                  <a:pos x="0" y="835366"/>
                </a:cxn>
                <a:cxn ang="0">
                  <a:pos x="824437" y="1117290"/>
                </a:cxn>
                <a:cxn ang="0">
                  <a:pos x="830369" y="330579"/>
                </a:cxn>
                <a:cxn ang="0">
                  <a:pos x="0" y="0"/>
                </a:cxn>
              </a:cxnLst>
              <a:pathLst>
                <a:path w="889000" h="1201705">
                  <a:moveTo>
                    <a:pt x="0" y="0"/>
                  </a:moveTo>
                  <a:lnTo>
                    <a:pt x="0" y="898481"/>
                  </a:lnTo>
                  <a:lnTo>
                    <a:pt x="882650" y="1201705"/>
                  </a:lnTo>
                  <a:cubicBezTo>
                    <a:pt x="884767" y="914897"/>
                    <a:pt x="886883" y="642364"/>
                    <a:pt x="889000" y="355556"/>
                  </a:cubicBezTo>
                  <a:lnTo>
                    <a:pt x="0" y="0"/>
                  </a:lnTo>
                  <a:close/>
                </a:path>
              </a:pathLst>
            </a:custGeom>
            <a:gradFill rotWithShape="1">
              <a:gsLst>
                <a:gs pos="0">
                  <a:srgbClr val="007BD3"/>
                </a:gs>
                <a:gs pos="100000">
                  <a:srgbClr val="034373"/>
                </a:gs>
              </a:gsLst>
              <a:lin ang="16200000"/>
              <a:tileRect/>
            </a:gradFill>
            <a:ln w="12700">
              <a:noFill/>
            </a:ln>
          </p:spPr>
          <p:txBody>
            <a:bodyPr/>
            <a:p>
              <a:endParaRPr lang="zh-CN" altLang="en-US" sz="2015"/>
            </a:p>
          </p:txBody>
        </p:sp>
        <p:sp>
          <p:nvSpPr>
            <p:cNvPr id="48" name="任意多边形 33"/>
            <p:cNvSpPr/>
            <p:nvPr>
              <p:custDataLst>
                <p:tags r:id="rId13"/>
              </p:custDataLst>
            </p:nvPr>
          </p:nvSpPr>
          <p:spPr>
            <a:xfrm>
              <a:off x="4049096" y="3681205"/>
              <a:ext cx="5094904" cy="788850"/>
            </a:xfrm>
            <a:custGeom>
              <a:avLst/>
              <a:gdLst>
                <a:gd name="txL" fmla="*/ 0 w 5454650"/>
                <a:gd name="txT" fmla="*/ 0 h 844550"/>
                <a:gd name="txR" fmla="*/ 5454650 w 5454650"/>
                <a:gd name="txB" fmla="*/ 844550 h 844550"/>
              </a:gdLst>
              <a:ahLst/>
              <a:cxnLst>
                <a:cxn ang="0">
                  <a:pos x="6703" y="0"/>
                </a:cxn>
                <a:cxn ang="0">
                  <a:pos x="5094904" y="0"/>
                </a:cxn>
                <a:cxn ang="0">
                  <a:pos x="5094904" y="788427"/>
                </a:cxn>
                <a:cxn ang="0">
                  <a:pos x="2746147" y="788427"/>
                </a:cxn>
                <a:cxn ang="0">
                  <a:pos x="2746147" y="788850"/>
                </a:cxn>
                <a:cxn ang="0">
                  <a:pos x="0" y="788850"/>
                </a:cxn>
                <a:cxn ang="0">
                  <a:pos x="6703" y="0"/>
                </a:cxn>
              </a:cxnLst>
              <a:rect l="txL" t="txT" r="txR" b="txB"/>
              <a:pathLst>
                <a:path w="5454650" h="844550">
                  <a:moveTo>
                    <a:pt x="7177" y="0"/>
                  </a:moveTo>
                  <a:lnTo>
                    <a:pt x="5454650" y="0"/>
                  </a:lnTo>
                  <a:lnTo>
                    <a:pt x="5454650" y="844098"/>
                  </a:lnTo>
                  <a:lnTo>
                    <a:pt x="2940050" y="844098"/>
                  </a:lnTo>
                  <a:lnTo>
                    <a:pt x="2940050" y="844550"/>
                  </a:lnTo>
                  <a:lnTo>
                    <a:pt x="0" y="844550"/>
                  </a:lnTo>
                  <a:cubicBezTo>
                    <a:pt x="2393" y="563033"/>
                    <a:pt x="4785" y="281517"/>
                    <a:pt x="7177" y="0"/>
                  </a:cubicBezTo>
                  <a:close/>
                </a:path>
              </a:pathLst>
            </a:custGeom>
            <a:gradFill rotWithShape="1">
              <a:gsLst>
                <a:gs pos="0">
                  <a:srgbClr val="007BD3"/>
                </a:gs>
                <a:gs pos="100000">
                  <a:srgbClr val="034373"/>
                </a:gs>
              </a:gsLst>
              <a:lin ang="16200000"/>
              <a:tileRect/>
            </a:gradFill>
            <a:ln w="12700">
              <a:noFill/>
            </a:ln>
          </p:spPr>
          <p:txBody>
            <a:bodyPr lIns="186628" rIns="186628" anchor="ctr"/>
            <a:p>
              <a:pPr algn="ctr"/>
              <a:r>
                <a:rPr lang="zh-CN" altLang="en-US" sz="1130" b="1" dirty="0">
                  <a:solidFill>
                    <a:srgbClr val="FFFFFF"/>
                  </a:solidFill>
                  <a:latin typeface="微软雅黑" panose="020B0503020204020204" charset="-122"/>
                  <a:ea typeface="微软雅黑" panose="020B0503020204020204" charset="-122"/>
                  <a:sym typeface="Arial" panose="020B0604020202020204" pitchFamily="34" charset="0"/>
                </a:rPr>
                <a:t>工期较长,施工图设计或初步设计基本完成后，才开始工程招标，对于环保压力下工期紧的污水处理项目十分不利。</a:t>
              </a:r>
              <a:endParaRPr lang="zh-CN" altLang="en-US" sz="1130" b="1" dirty="0">
                <a:solidFill>
                  <a:srgbClr val="FFFFFF"/>
                </a:solidFill>
                <a:latin typeface="微软雅黑" panose="020B0503020204020204" charset="-122"/>
                <a:ea typeface="微软雅黑" panose="020B0503020204020204" charset="-122"/>
                <a:sym typeface="Arial" panose="020B0604020202020204" pitchFamily="34" charset="0"/>
              </a:endParaRPr>
            </a:p>
          </p:txBody>
        </p:sp>
      </p:grpSp>
      <p:sp>
        <p:nvSpPr>
          <p:cNvPr id="66" name="任意多边形 20"/>
          <p:cNvSpPr/>
          <p:nvPr>
            <p:custDataLst>
              <p:tags r:id="rId14"/>
            </p:custDataLst>
          </p:nvPr>
        </p:nvSpPr>
        <p:spPr>
          <a:xfrm>
            <a:off x="2591373" y="2954094"/>
            <a:ext cx="968808" cy="655549"/>
          </a:xfrm>
          <a:custGeom>
            <a:avLst/>
            <a:gdLst>
              <a:gd name="txL" fmla="*/ 0 w 1190171"/>
              <a:gd name="txT" fmla="*/ 0 h 928914"/>
              <a:gd name="txR" fmla="*/ 1190171 w 1190171"/>
              <a:gd name="txB" fmla="*/ 928914 h 928914"/>
            </a:gdLst>
            <a:ahLst/>
            <a:cxnLst>
              <a:cxn ang="0">
                <a:pos x="0" y="0"/>
              </a:cxn>
              <a:cxn ang="0">
                <a:pos x="0" y="864049"/>
              </a:cxn>
              <a:cxn ang="0">
                <a:pos x="1111677" y="864049"/>
              </a:cxn>
              <a:cxn ang="0">
                <a:pos x="1111677" y="27001"/>
              </a:cxn>
              <a:cxn ang="0">
                <a:pos x="0" y="0"/>
              </a:cxn>
            </a:cxnLst>
            <a:rect l="txL" t="txT" r="txR" b="txB"/>
            <a:pathLst>
              <a:path w="1190171" h="928914">
                <a:moveTo>
                  <a:pt x="0" y="0"/>
                </a:moveTo>
                <a:lnTo>
                  <a:pt x="0" y="928914"/>
                </a:lnTo>
                <a:lnTo>
                  <a:pt x="1190171" y="928914"/>
                </a:lnTo>
                <a:lnTo>
                  <a:pt x="1190171" y="29028"/>
                </a:lnTo>
                <a:lnTo>
                  <a:pt x="0" y="0"/>
                </a:lnTo>
                <a:close/>
              </a:path>
            </a:pathLst>
          </a:custGeom>
          <a:solidFill>
            <a:srgbClr val="255FCF"/>
          </a:solidFill>
          <a:ln w="12700">
            <a:noFill/>
          </a:ln>
        </p:spPr>
        <p:txBody>
          <a:bodyPr anchor="ctr"/>
          <a:p>
            <a:pPr algn="ctr"/>
            <a:r>
              <a:rPr lang="en-US" sz="1355" b="1">
                <a:solidFill>
                  <a:srgbClr val="FFFFFF"/>
                </a:solidFill>
                <a:latin typeface="微软雅黑" panose="020B0503020204020204" charset="-122"/>
                <a:ea typeface="微软雅黑" panose="020B0503020204020204" charset="-122"/>
                <a:sym typeface="Arial" panose="020B0604020202020204" pitchFamily="34" charset="0"/>
              </a:rPr>
              <a:t>02</a:t>
            </a:r>
            <a:endParaRPr lang="en-US" sz="1355" b="1">
              <a:solidFill>
                <a:srgbClr val="FFFFFF"/>
              </a:solidFill>
              <a:latin typeface="微软雅黑" panose="020B0503020204020204" charset="-122"/>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bldLst>
      <p:bldP spid="53" grpId="0"/>
      <p:bldP spid="5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8708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22621"/>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99635" y="1466652"/>
            <a:ext cx="7498137" cy="4009710"/>
            <a:chOff x="1331169" y="4960331"/>
            <a:chExt cx="2688387" cy="6587465"/>
          </a:xfrm>
        </p:grpSpPr>
        <p:sp>
          <p:nvSpPr>
            <p:cNvPr id="22" name="文本框 21"/>
            <p:cNvSpPr txBox="1"/>
            <p:nvPr/>
          </p:nvSpPr>
          <p:spPr>
            <a:xfrm>
              <a:off x="1331169" y="4960331"/>
              <a:ext cx="2688213" cy="548738"/>
            </a:xfrm>
            <a:prstGeom prst="rect">
              <a:avLst/>
            </a:prstGeom>
            <a:noFill/>
          </p:spPr>
          <p:txBody>
            <a:bodyPr wrap="square" rtlCol="0">
              <a:spAutoFit/>
            </a:bodyPr>
            <a:lstStyle/>
            <a:p>
              <a:r>
                <a:rPr lang="en-US" altLang="zh-CN" sz="1355" b="1" dirty="0">
                  <a:solidFill>
                    <a:schemeClr val="accent6"/>
                  </a:solidFill>
                  <a:latin typeface="黑体" panose="02010609060101010101" pitchFamily="49" charset="-122"/>
                  <a:ea typeface="黑体" panose="02010609060101010101" pitchFamily="49" charset="-122"/>
                  <a:cs typeface="Open Sans" panose="020B0606030504020204" pitchFamily="34" charset="0"/>
                </a:rPr>
                <a:t>2</a:t>
              </a:r>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社会资本参与农村污水处理模式    </a:t>
              </a:r>
              <a:endPar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p:txBody>
        </p:sp>
        <p:sp>
          <p:nvSpPr>
            <p:cNvPr id="32" name="矩形 31"/>
            <p:cNvSpPr/>
            <p:nvPr/>
          </p:nvSpPr>
          <p:spPr>
            <a:xfrm>
              <a:off x="1331169" y="5572188"/>
              <a:ext cx="2688387" cy="5975608"/>
            </a:xfrm>
            <a:prstGeom prst="rect">
              <a:avLst/>
            </a:prstGeom>
          </p:spPr>
          <p:txBody>
            <a:bodyPr wrap="square">
              <a:spAutoFit/>
            </a:bodyPr>
            <a:lstStyle/>
            <a:p>
              <a:pPr indent="0">
                <a:spcBef>
                  <a:spcPts val="200"/>
                </a:spcBef>
                <a:spcAft>
                  <a:spcPts val="200"/>
                </a:spcAft>
                <a:buClr>
                  <a:schemeClr val="accent6"/>
                </a:buClr>
                <a:buFont typeface="Wingdings" panose="05000000000000000000" pitchFamily="2" charset="2"/>
                <a:buNone/>
              </a:pPr>
              <a:r>
                <a:rPr altLang="zh-CN" sz="1355" b="1" dirty="0">
                  <a:latin typeface="黑体" panose="02010609060101010101" pitchFamily="49" charset="-122"/>
                  <a:ea typeface="黑体" panose="02010609060101010101" pitchFamily="49" charset="-122"/>
                  <a:cs typeface="黑体" panose="02010609060101010101" pitchFamily="49" charset="-122"/>
                </a:rPr>
                <a:t>（1）PPP模式及优点</a:t>
              </a:r>
              <a:endParaRPr altLang="zh-CN" sz="1355" b="1" dirty="0">
                <a:latin typeface="黑体" panose="02010609060101010101" pitchFamily="49" charset="-122"/>
                <a:ea typeface="黑体" panose="02010609060101010101" pitchFamily="49" charset="-122"/>
                <a:cs typeface="黑体" panose="02010609060101010101" pitchFamily="49" charset="-122"/>
              </a:endParaRPr>
            </a:p>
            <a:p>
              <a:pPr marL="171450" indent="-171450">
                <a:spcBef>
                  <a:spcPts val="200"/>
                </a:spcBef>
                <a:spcAft>
                  <a:spcPts val="200"/>
                </a:spcAft>
                <a:buClr>
                  <a:schemeClr val="accent6"/>
                </a:buClr>
                <a:buFont typeface="Wingdings" panose="05000000000000000000" pitchFamily="2" charset="2"/>
                <a:buChar char="l"/>
              </a:pPr>
              <a:r>
                <a:rPr altLang="zh-CN" sz="1355" dirty="0">
                  <a:latin typeface="黑体" panose="02010609060101010101" pitchFamily="49" charset="-122"/>
                  <a:ea typeface="黑体" panose="02010609060101010101" pitchFamily="49" charset="-122"/>
                  <a:cs typeface="黑体" panose="02010609060101010101" pitchFamily="49" charset="-122"/>
                </a:rPr>
                <a:t>PPP模式PPP（Public-Private Partnership），即公私合作模式。在该模式下，鼓励私营企业、民营资本与政府进行合作，参与公共基础设施的建设。由社会资本承担设计、建设、运营、维护基础设施的大部分工作，并通过“使用者付费”及必要的“政府付费”获得合理回报。</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lang="en-US" sz="1355" dirty="0">
                  <a:latin typeface="黑体" panose="02010609060101010101" pitchFamily="49" charset="-122"/>
                  <a:ea typeface="黑体" panose="02010609060101010101" pitchFamily="49" charset="-122"/>
                  <a:cs typeface="黑体" panose="02010609060101010101" pitchFamily="49" charset="-122"/>
                </a:rPr>
                <a:t>  1)</a:t>
              </a:r>
              <a:r>
                <a:rPr altLang="zh-CN" sz="1355" dirty="0">
                  <a:latin typeface="黑体" panose="02010609060101010101" pitchFamily="49" charset="-122"/>
                  <a:ea typeface="黑体" panose="02010609060101010101" pitchFamily="49" charset="-122"/>
                  <a:cs typeface="黑体" panose="02010609060101010101" pitchFamily="49" charset="-122"/>
                </a:rPr>
                <a:t>减轻政府财政负担</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altLang="zh-CN" sz="1355" dirty="0">
                  <a:latin typeface="黑体" panose="02010609060101010101" pitchFamily="49" charset="-122"/>
                  <a:ea typeface="黑体" panose="02010609060101010101" pitchFamily="49" charset="-122"/>
                  <a:cs typeface="黑体" panose="02010609060101010101" pitchFamily="49" charset="-122"/>
                </a:rPr>
                <a:t>   因基础性设施项目尤其是农村污水项目涉及的范围广、投资大、短期财政压力大，地方政府往往无法短时间内完成全部投资。采用PPP模式引入民间资本，公共财政投入很少，较好发挥了“四两拨千斤”的杠杆作用</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altLang="zh-CN" sz="1355" dirty="0">
                  <a:latin typeface="黑体" panose="02010609060101010101" pitchFamily="49" charset="-122"/>
                  <a:ea typeface="黑体" panose="02010609060101010101" pitchFamily="49" charset="-122"/>
                  <a:cs typeface="黑体" panose="02010609060101010101" pitchFamily="49" charset="-122"/>
                </a:rPr>
                <a:t>  2）转变政府职能 </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altLang="zh-CN" sz="1355" dirty="0">
                  <a:latin typeface="黑体" panose="02010609060101010101" pitchFamily="49" charset="-122"/>
                  <a:ea typeface="黑体" panose="02010609060101010101" pitchFamily="49" charset="-122"/>
                  <a:cs typeface="黑体" panose="02010609060101010101" pitchFamily="49" charset="-122"/>
                </a:rPr>
                <a:t>   采用PPP模式，项目的设计、投资、建设和经营任务变为由社会资本承担。政府则只需对项目进行规划、协调和监管。从而大大提高了政府的工作效率，为政府精简机构提供了可能性。 </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altLang="zh-CN" sz="1355" dirty="0">
                  <a:latin typeface="黑体" panose="02010609060101010101" pitchFamily="49" charset="-122"/>
                  <a:ea typeface="黑体" panose="02010609060101010101" pitchFamily="49" charset="-122"/>
                  <a:cs typeface="黑体" panose="02010609060101010101" pitchFamily="49" charset="-122"/>
                </a:rPr>
                <a:t>  3）降低项目全寿命周期成本 </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r>
                <a:rPr altLang="zh-CN" sz="1355" dirty="0">
                  <a:latin typeface="黑体" panose="02010609060101010101" pitchFamily="49" charset="-122"/>
                  <a:ea typeface="黑体" panose="02010609060101010101" pitchFamily="49" charset="-122"/>
                  <a:cs typeface="黑体" panose="02010609060101010101" pitchFamily="49" charset="-122"/>
                </a:rPr>
                <a:t>   在竞争中脱颖而出的优秀社会资本，其先进的管理技术和丰富的管理经验在降低项目全寿命周期成本中必然能起到积极的作用，向社会公众提供更高质量、高水平的产品和服务。</a:t>
              </a:r>
              <a:r>
                <a:rPr altLang="zh-CN" sz="1355" dirty="0">
                  <a:latin typeface="Arial" panose="020B0604020202020204" pitchFamily="34" charset="0"/>
                  <a:ea typeface="黑体" panose="02010609060101010101" pitchFamily="49" charset="-122"/>
                  <a:cs typeface="Arial" panose="020B0604020202020204" pitchFamily="34" charset="0"/>
                </a:rPr>
                <a:t> </a:t>
              </a:r>
              <a:endParaRPr altLang="zh-CN" sz="1355" dirty="0">
                <a:latin typeface="Arial" panose="020B0604020202020204" pitchFamily="34" charset="0"/>
                <a:ea typeface="黑体" panose="02010609060101010101" pitchFamily="49" charset="-122"/>
                <a:cs typeface="Arial" panose="020B0604020202020204" pitchFamily="34" charset="0"/>
              </a:endParaRPr>
            </a:p>
            <a:p>
              <a:pPr algn="l">
                <a:spcBef>
                  <a:spcPts val="200"/>
                </a:spcBef>
                <a:spcAft>
                  <a:spcPts val="200"/>
                </a:spcAft>
                <a:buClr>
                  <a:schemeClr val="accent6"/>
                </a:buClr>
                <a:buSzTx/>
                <a:buFont typeface="Wingdings" panose="05000000000000000000" pitchFamily="2" charset="2"/>
                <a:buNone/>
              </a:pPr>
              <a:endParaRPr altLang="zh-CN" sz="1355" dirty="0">
                <a:latin typeface="Arial" panose="020B0604020202020204" pitchFamily="34" charset="0"/>
                <a:ea typeface="黑体" panose="02010609060101010101" pitchFamily="49" charset="-122"/>
                <a:cs typeface="Arial" panose="020B0604020202020204" pitchFamily="34" charset="0"/>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65870" y="-26731"/>
            <a:ext cx="568408" cy="566901"/>
          </a:xfrm>
          <a:prstGeom prst="rect">
            <a:avLst/>
          </a:prstGeom>
        </p:spPr>
      </p:pic>
      <p:sp>
        <p:nvSpPr>
          <p:cNvPr id="10" name="矩形 9"/>
          <p:cNvSpPr/>
          <p:nvPr/>
        </p:nvSpPr>
        <p:spPr>
          <a:xfrm>
            <a:off x="699744" y="664431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pic>
        <p:nvPicPr>
          <p:cNvPr id="9" name="内容占位符 8" descr="7546e9ef68556e577d2eb456e373d6bd"/>
          <p:cNvPicPr>
            <a:picLocks noChangeAspect="1"/>
          </p:cNvPicPr>
          <p:nvPr>
            <p:ph idx="1"/>
          </p:nvPr>
        </p:nvPicPr>
        <p:blipFill>
          <a:blip r:embed="rId2"/>
          <a:stretch>
            <a:fillRect/>
          </a:stretch>
        </p:blipFill>
        <p:spPr>
          <a:xfrm>
            <a:off x="-1339414" y="4206770"/>
            <a:ext cx="332972" cy="206091"/>
          </a:xfrm>
          <a:prstGeom prst="rect">
            <a:avLst/>
          </a:prstGeom>
        </p:spPr>
      </p:pic>
      <p:grpSp>
        <p:nvGrpSpPr>
          <p:cNvPr id="12" name="组合 11"/>
          <p:cNvGrpSpPr/>
          <p:nvPr/>
        </p:nvGrpSpPr>
        <p:grpSpPr>
          <a:xfrm flipH="1">
            <a:off x="445612" y="1500164"/>
            <a:ext cx="254105" cy="213966"/>
            <a:chOff x="6350" y="1588"/>
            <a:chExt cx="1403350" cy="1182687"/>
          </a:xfrm>
          <a:solidFill>
            <a:schemeClr val="accent6"/>
          </a:solidFill>
        </p:grpSpPr>
        <p:sp>
          <p:nvSpPr>
            <p:cNvPr id="15"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6"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7"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grpSp>
      <p:grpSp>
        <p:nvGrpSpPr>
          <p:cNvPr id="18" name="组合 17"/>
          <p:cNvGrpSpPr/>
          <p:nvPr/>
        </p:nvGrpSpPr>
        <p:grpSpPr>
          <a:xfrm>
            <a:off x="5892027" y="1673607"/>
            <a:ext cx="2884748" cy="678447"/>
            <a:chOff x="1331169" y="5050424"/>
            <a:chExt cx="2688387" cy="1114594"/>
          </a:xfrm>
        </p:grpSpPr>
        <p:sp>
          <p:nvSpPr>
            <p:cNvPr id="19" name="文本框 18"/>
            <p:cNvSpPr txBox="1"/>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latin typeface="Arial" panose="020B0604020202020204" pitchFamily="34" charset="0"/>
                <a:ea typeface="黑体" panose="02010609060101010101" pitchFamily="49"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custDataLst>
              <p:tags r:id="rId1"/>
            </p:custDataLst>
          </p:nvPr>
        </p:nvSpPr>
        <p:spPr>
          <a:xfrm rot="5400000">
            <a:off x="4430473" y="219343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custDataLst>
                  <p:tags r:id="rId2"/>
                </p:custDataLst>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99635" y="1466653"/>
            <a:ext cx="7582008" cy="5157139"/>
            <a:chOff x="1331169" y="4960331"/>
            <a:chExt cx="2688387" cy="8472905"/>
          </a:xfrm>
        </p:grpSpPr>
        <p:sp>
          <p:nvSpPr>
            <p:cNvPr id="22" name="文本框 21"/>
            <p:cNvSpPr txBox="1"/>
            <p:nvPr/>
          </p:nvSpPr>
          <p:spPr>
            <a:xfrm>
              <a:off x="1331169" y="4960331"/>
              <a:ext cx="2688213" cy="548761"/>
            </a:xfrm>
            <a:prstGeom prst="rect">
              <a:avLst/>
            </a:prstGeom>
            <a:noFill/>
          </p:spPr>
          <p:txBody>
            <a:bodyPr wrap="square" rtlCol="0">
              <a:spAutoFit/>
            </a:bodyPr>
            <a:lstStyle/>
            <a:p>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2.</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社会资本参与农村污水处理模式   </a:t>
              </a:r>
              <a:r>
                <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rPr>
                <a:t> </a:t>
              </a:r>
              <a:endPar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32" name="矩形 31"/>
            <p:cNvSpPr/>
            <p:nvPr/>
          </p:nvSpPr>
          <p:spPr>
            <a:xfrm>
              <a:off x="1331169" y="5572188"/>
              <a:ext cx="2688387" cy="7861048"/>
            </a:xfrm>
            <a:prstGeom prst="rect">
              <a:avLst/>
            </a:prstGeom>
          </p:spPr>
          <p:txBody>
            <a:bodyPr wrap="square">
              <a:spAutoFit/>
            </a:bodyPr>
            <a:lstStyle/>
            <a:p>
              <a:pPr algn="l" fontAlgn="auto">
                <a:lnSpc>
                  <a:spcPts val="5000"/>
                </a:lnSpc>
                <a:spcBef>
                  <a:spcPts val="200"/>
                </a:spcBef>
                <a:spcAft>
                  <a:spcPts val="200"/>
                </a:spcAft>
                <a:buClr>
                  <a:schemeClr val="accent6"/>
                </a:buClr>
                <a:buSzTx/>
                <a:buFont typeface="Wingdings" panose="05000000000000000000" pitchFamily="2" charset="2"/>
                <a:buNone/>
              </a:pPr>
              <a:r>
                <a:rPr altLang="zh-CN" sz="1355" b="1" dirty="0">
                  <a:latin typeface="黑体" panose="02010609060101010101" pitchFamily="49" charset="-122"/>
                  <a:ea typeface="黑体" panose="02010609060101010101" pitchFamily="49" charset="-122"/>
                  <a:cs typeface="黑体" panose="02010609060101010101" pitchFamily="49" charset="-122"/>
                  <a:sym typeface="+mn-ea"/>
                </a:rPr>
                <a:t>（2）PPP模式农村污水处理项目部分问题  </a:t>
              </a:r>
              <a:r>
                <a:rPr altLang="zh-CN" sz="1355" dirty="0">
                  <a:latin typeface="黑体" panose="02010609060101010101" pitchFamily="49" charset="-122"/>
                  <a:ea typeface="黑体" panose="02010609060101010101" pitchFamily="49" charset="-122"/>
                  <a:cs typeface="黑体" panose="02010609060101010101" pitchFamily="49" charset="-122"/>
                  <a:sym typeface="+mn-ea"/>
                </a:rPr>
                <a:t> </a:t>
              </a:r>
              <a:endParaRPr altLang="zh-CN" sz="1355" dirty="0">
                <a:latin typeface="黑体" panose="02010609060101010101" pitchFamily="49" charset="-122"/>
                <a:ea typeface="黑体" panose="02010609060101010101" pitchFamily="49" charset="-122"/>
                <a:cs typeface="黑体" panose="02010609060101010101" pitchFamily="49" charset="-122"/>
                <a:sym typeface="+mn-ea"/>
              </a:endParaRPr>
            </a:p>
            <a:p>
              <a:pPr indent="345440" algn="l" fontAlgn="auto">
                <a:lnSpc>
                  <a:spcPts val="5000"/>
                </a:lnSpc>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lang="en-US" sz="1355" dirty="0">
                  <a:latin typeface="黑体" panose="02010609060101010101" pitchFamily="49" charset="-122"/>
                  <a:ea typeface="黑体" panose="02010609060101010101" pitchFamily="49" charset="-122"/>
                  <a:cs typeface="黑体" panose="02010609060101010101" pitchFamily="49" charset="-122"/>
                  <a:sym typeface="+mn-ea"/>
                </a:rPr>
                <a:t> 1</a:t>
              </a:r>
              <a:r>
                <a:rPr lang="zh-CN" altLang="en-US" sz="1355" dirty="0">
                  <a:latin typeface="黑体" panose="02010609060101010101" pitchFamily="49" charset="-122"/>
                  <a:ea typeface="黑体" panose="02010609060101010101" pitchFamily="49" charset="-122"/>
                  <a:cs typeface="黑体" panose="02010609060101010101" pitchFamily="49" charset="-122"/>
                  <a:sym typeface="+mn-ea"/>
                </a:rPr>
                <a:t>）</a:t>
              </a:r>
              <a:r>
                <a:rPr altLang="zh-CN" sz="1355" dirty="0">
                  <a:latin typeface="黑体" panose="02010609060101010101" pitchFamily="49" charset="-122"/>
                  <a:ea typeface="黑体" panose="02010609060101010101" pitchFamily="49" charset="-122"/>
                  <a:cs typeface="黑体" panose="02010609060101010101" pitchFamily="49" charset="-122"/>
                  <a:sym typeface="+mn-ea"/>
                </a:rPr>
                <a:t>污水收集率和处理率低   </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345440" algn="l" fontAlgn="auto">
                <a:lnSpc>
                  <a:spcPts val="5000"/>
                </a:lnSpc>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altLang="zh-CN" sz="1355" dirty="0">
                  <a:latin typeface="黑体" panose="02010609060101010101" pitchFamily="49" charset="-122"/>
                  <a:ea typeface="黑体" panose="02010609060101010101" pitchFamily="49" charset="-122"/>
                  <a:cs typeface="黑体" panose="02010609060101010101" pitchFamily="49" charset="-122"/>
                  <a:sym typeface="+mn-ea"/>
                </a:rPr>
                <a:t> 2）处理站运行效果差       </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345440" algn="l" fontAlgn="auto">
                <a:lnSpc>
                  <a:spcPts val="5000"/>
                </a:lnSpc>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altLang="zh-CN" sz="1355" dirty="0">
                  <a:latin typeface="黑体" panose="02010609060101010101" pitchFamily="49" charset="-122"/>
                  <a:ea typeface="黑体" panose="02010609060101010101" pitchFamily="49" charset="-122"/>
                  <a:cs typeface="黑体" panose="02010609060101010101" pitchFamily="49" charset="-122"/>
                  <a:sym typeface="+mn-ea"/>
                </a:rPr>
                <a:t> 3）实际工期超合同工期现象普遍</a:t>
              </a:r>
              <a:endParaRPr altLang="zh-CN" sz="1355" dirty="0">
                <a:latin typeface="黑体" panose="02010609060101010101" pitchFamily="49" charset="-122"/>
                <a:ea typeface="黑体" panose="02010609060101010101" pitchFamily="49" charset="-122"/>
                <a:cs typeface="黑体" panose="02010609060101010101" pitchFamily="49" charset="-122"/>
                <a:sym typeface="+mn-ea"/>
              </a:endParaRPr>
            </a:p>
            <a:p>
              <a:pPr indent="345440" algn="l" fontAlgn="auto">
                <a:lnSpc>
                  <a:spcPts val="5000"/>
                </a:lnSpc>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sz="1355" dirty="0">
                  <a:latin typeface="黑体" panose="02010609060101010101" pitchFamily="49" charset="-122"/>
                  <a:ea typeface="黑体" panose="02010609060101010101" pitchFamily="49" charset="-122"/>
                  <a:cs typeface="黑体" panose="02010609060101010101" pitchFamily="49" charset="-122"/>
                </a:rPr>
                <a:t>上述几点反映出社会资本在PPP项目实施过程中存在“落地性”较差的现象，</a:t>
              </a:r>
              <a:r>
                <a:rPr sz="1355" b="1" dirty="0">
                  <a:solidFill>
                    <a:srgbClr val="FF0000"/>
                  </a:solidFill>
                  <a:latin typeface="黑体" panose="02010609060101010101" pitchFamily="49" charset="-122"/>
                  <a:ea typeface="黑体" panose="02010609060101010101" pitchFamily="49" charset="-122"/>
                  <a:cs typeface="黑体" panose="02010609060101010101" pitchFamily="49" charset="-122"/>
                </a:rPr>
                <a:t>根本原因是企业操作“点多面广”的大型农村项目的经验不足，扎根农村服务农村的专项能力与农村</a:t>
              </a:r>
              <a:r>
                <a:rPr lang="en-US" sz="1355" b="1" dirty="0">
                  <a:solidFill>
                    <a:srgbClr val="FF0000"/>
                  </a:solidFill>
                  <a:latin typeface="黑体" panose="02010609060101010101" pitchFamily="49" charset="-122"/>
                  <a:ea typeface="黑体" panose="02010609060101010101" pitchFamily="49" charset="-122"/>
                  <a:cs typeface="黑体" panose="02010609060101010101" pitchFamily="49" charset="-122"/>
                </a:rPr>
                <a:t>PPP</a:t>
              </a:r>
              <a:r>
                <a:rPr sz="1355" b="1" dirty="0">
                  <a:solidFill>
                    <a:srgbClr val="FF0000"/>
                  </a:solidFill>
                  <a:latin typeface="黑体" panose="02010609060101010101" pitchFamily="49" charset="-122"/>
                  <a:ea typeface="黑体" panose="02010609060101010101" pitchFamily="49" charset="-122"/>
                  <a:cs typeface="黑体" panose="02010609060101010101" pitchFamily="49" charset="-122"/>
                </a:rPr>
                <a:t>项目的实际需求不匹配。</a:t>
              </a:r>
              <a:endParaRPr sz="1355"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custDataLst>
              <p:tags r:id="rId5"/>
            </p:custDataLst>
          </p:nvPr>
        </p:nvSpPr>
        <p:spPr>
          <a:xfrm>
            <a:off x="699744" y="665066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pic>
        <p:nvPicPr>
          <p:cNvPr id="9" name="内容占位符 8" descr="7546e9ef68556e577d2eb456e373d6bd"/>
          <p:cNvPicPr>
            <a:picLocks noChangeAspect="1"/>
          </p:cNvPicPr>
          <p:nvPr>
            <p:ph idx="1"/>
            <p:custDataLst>
              <p:tags r:id="rId6"/>
            </p:custDataLst>
          </p:nvPr>
        </p:nvPicPr>
        <p:blipFill>
          <a:blip r:embed="rId7"/>
          <a:stretch>
            <a:fillRect/>
          </a:stretch>
        </p:blipFill>
        <p:spPr>
          <a:xfrm>
            <a:off x="-1339414" y="4206770"/>
            <a:ext cx="332972" cy="206091"/>
          </a:xfrm>
          <a:prstGeom prst="rect">
            <a:avLst/>
          </a:prstGeom>
        </p:spPr>
      </p:pic>
      <p:grpSp>
        <p:nvGrpSpPr>
          <p:cNvPr id="12" name="组合 11"/>
          <p:cNvGrpSpPr/>
          <p:nvPr/>
        </p:nvGrpSpPr>
        <p:grpSpPr>
          <a:xfrm flipH="1">
            <a:off x="445612" y="1500164"/>
            <a:ext cx="254105" cy="213966"/>
            <a:chOff x="6350" y="1588"/>
            <a:chExt cx="1403350" cy="1182687"/>
          </a:xfrm>
          <a:solidFill>
            <a:schemeClr val="accent6"/>
          </a:solidFill>
        </p:grpSpPr>
        <p:sp>
          <p:nvSpPr>
            <p:cNvPr id="15"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6"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7" name="Freeform 7"/>
            <p:cNvSpPr/>
            <p:nvPr>
              <p:custDataLst>
                <p:tags r:id="rId8"/>
              </p:custDataLst>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grpSp>
      <p:grpSp>
        <p:nvGrpSpPr>
          <p:cNvPr id="18" name="组合 17"/>
          <p:cNvGrpSpPr/>
          <p:nvPr/>
        </p:nvGrpSpPr>
        <p:grpSpPr>
          <a:xfrm>
            <a:off x="5892027" y="1673607"/>
            <a:ext cx="2884748" cy="678447"/>
            <a:chOff x="1331169" y="5050424"/>
            <a:chExt cx="2688387" cy="1114594"/>
          </a:xfrm>
        </p:grpSpPr>
        <p:sp>
          <p:nvSpPr>
            <p:cNvPr id="19" name="文本框 18"/>
            <p:cNvSpPr txBox="1"/>
            <p:nvPr>
              <p:custDataLst>
                <p:tags r:id="rId9"/>
              </p:custDataLst>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custDataLst>
                <p:tags r:id="rId10"/>
              </p:custDataLst>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latin typeface="Arial" panose="020B0604020202020204" pitchFamily="34" charset="0"/>
                <a:ea typeface="黑体" panose="02010609060101010101" pitchFamily="49"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剪去单角的矩形 27"/>
          <p:cNvSpPr/>
          <p:nvPr/>
        </p:nvSpPr>
        <p:spPr>
          <a:xfrm>
            <a:off x="3209289" y="3355882"/>
            <a:ext cx="2094962" cy="387452"/>
          </a:xfrm>
          <a:prstGeom prst="snip1Rect">
            <a:avLst>
              <a:gd name="adj" fmla="val 16937"/>
            </a:avLst>
          </a:prstGeom>
          <a:solidFill>
            <a:srgbClr val="78A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15">
              <a:latin typeface="+mn-ea"/>
            </a:endParaRPr>
          </a:p>
        </p:txBody>
      </p:sp>
      <p:pic>
        <p:nvPicPr>
          <p:cNvPr id="4" name="图片 3"/>
          <p:cNvPicPr>
            <a:picLocks noChangeAspect="1"/>
          </p:cNvPicPr>
          <p:nvPr/>
        </p:nvPicPr>
        <p:blipFill>
          <a:blip r:embed="rId1"/>
          <a:stretch>
            <a:fillRect/>
          </a:stretch>
        </p:blipFill>
        <p:spPr>
          <a:xfrm>
            <a:off x="0" y="2802255"/>
            <a:ext cx="9144000" cy="3802380"/>
          </a:xfrm>
          <a:prstGeom prst="rect">
            <a:avLst/>
          </a:prstGeom>
        </p:spPr>
      </p:pic>
      <p:sp>
        <p:nvSpPr>
          <p:cNvPr id="8" name="矩形 7"/>
          <p:cNvSpPr/>
          <p:nvPr/>
        </p:nvSpPr>
        <p:spPr>
          <a:xfrm>
            <a:off x="3209289" y="2414673"/>
            <a:ext cx="937626" cy="387452"/>
          </a:xfrm>
          <a:prstGeom prst="rect">
            <a:avLst/>
          </a:prstGeom>
          <a:noFill/>
          <a:ln>
            <a:noFill/>
          </a:ln>
        </p:spPr>
        <p:txBody>
          <a:bodyPr wrap="none">
            <a:noAutofit/>
          </a:bodyPr>
          <a:lstStyle/>
          <a:p>
            <a:pPr algn="l"/>
            <a:r>
              <a:rPr lang="zh-CN" altLang="en-US" sz="1780" dirty="0">
                <a:solidFill>
                  <a:schemeClr val="tx1"/>
                </a:solidFill>
                <a:latin typeface="+mn-ea"/>
              </a:rPr>
              <a:t>一、水质性缺水问题介绍</a:t>
            </a:r>
            <a:endParaRPr lang="zh-CN" altLang="en-US" sz="1780" dirty="0">
              <a:solidFill>
                <a:schemeClr val="tx1"/>
              </a:solidFill>
              <a:latin typeface="+mn-ea"/>
            </a:endParaRPr>
          </a:p>
        </p:txBody>
      </p:sp>
      <p:sp>
        <p:nvSpPr>
          <p:cNvPr id="10" name="矩形 9"/>
          <p:cNvSpPr/>
          <p:nvPr/>
        </p:nvSpPr>
        <p:spPr>
          <a:xfrm>
            <a:off x="3209349" y="2913537"/>
            <a:ext cx="2571794" cy="387452"/>
          </a:xfrm>
          <a:prstGeom prst="rect">
            <a:avLst/>
          </a:prstGeom>
          <a:noFill/>
        </p:spPr>
        <p:txBody>
          <a:bodyPr wrap="none">
            <a:noAutofit/>
          </a:bodyPr>
          <a:lstStyle/>
          <a:p>
            <a:pPr algn="l"/>
            <a:r>
              <a:rPr lang="zh-CN" altLang="en-US" sz="1780" dirty="0">
                <a:solidFill>
                  <a:schemeClr val="tx1"/>
                </a:solidFill>
                <a:latin typeface="+mn-ea"/>
              </a:rPr>
              <a:t>二、农村生活污水治理模式及现状</a:t>
            </a:r>
            <a:r>
              <a:rPr lang="zh-CN" altLang="en-US" sz="1780" dirty="0">
                <a:solidFill>
                  <a:schemeClr val="bg2">
                    <a:lumMod val="75000"/>
                  </a:schemeClr>
                </a:solidFill>
                <a:latin typeface="+mn-ea"/>
              </a:rPr>
              <a:t> </a:t>
            </a:r>
            <a:endParaRPr lang="zh-CN" altLang="en-US" sz="1780" dirty="0">
              <a:solidFill>
                <a:schemeClr val="bg2">
                  <a:lumMod val="75000"/>
                </a:schemeClr>
              </a:solidFill>
              <a:latin typeface="+mn-ea"/>
            </a:endParaRPr>
          </a:p>
        </p:txBody>
      </p:sp>
      <p:sp>
        <p:nvSpPr>
          <p:cNvPr id="12" name="矩形 11"/>
          <p:cNvSpPr/>
          <p:nvPr/>
        </p:nvSpPr>
        <p:spPr>
          <a:xfrm>
            <a:off x="3209349" y="3419984"/>
            <a:ext cx="2571794" cy="387452"/>
          </a:xfrm>
          <a:prstGeom prst="rect">
            <a:avLst/>
          </a:prstGeom>
          <a:noFill/>
        </p:spPr>
        <p:txBody>
          <a:bodyPr wrap="none">
            <a:noAutofit/>
          </a:bodyPr>
          <a:lstStyle/>
          <a:p>
            <a:pPr algn="l"/>
            <a:r>
              <a:rPr lang="zh-CN" altLang="en-US" sz="1780" dirty="0">
                <a:solidFill>
                  <a:schemeClr val="bg1"/>
                </a:solidFill>
                <a:latin typeface="+mn-ea"/>
              </a:rPr>
              <a:t>三、新模式应用经验</a:t>
            </a:r>
            <a:r>
              <a:rPr lang="zh-CN" altLang="en-US" sz="1780" dirty="0">
                <a:solidFill>
                  <a:schemeClr val="bg2">
                    <a:lumMod val="75000"/>
                  </a:schemeClr>
                </a:solidFill>
                <a:latin typeface="+mn-ea"/>
              </a:rPr>
              <a:t>  </a:t>
            </a:r>
            <a:endParaRPr lang="zh-CN" altLang="en-US" sz="1780" dirty="0">
              <a:solidFill>
                <a:schemeClr val="bg2">
                  <a:lumMod val="75000"/>
                </a:schemeClr>
              </a:solidFill>
              <a:latin typeface="+mn-ea"/>
            </a:endParaRPr>
          </a:p>
        </p:txBody>
      </p:sp>
      <p:sp>
        <p:nvSpPr>
          <p:cNvPr id="14" name="矩形 13"/>
          <p:cNvSpPr/>
          <p:nvPr/>
        </p:nvSpPr>
        <p:spPr>
          <a:xfrm>
            <a:off x="3209349" y="3926430"/>
            <a:ext cx="2571794" cy="387452"/>
          </a:xfrm>
          <a:prstGeom prst="rect">
            <a:avLst/>
          </a:prstGeom>
          <a:noFill/>
        </p:spPr>
        <p:txBody>
          <a:bodyPr wrap="none">
            <a:noAutofit/>
          </a:bodyPr>
          <a:lstStyle/>
          <a:p>
            <a:pPr algn="l"/>
            <a:r>
              <a:rPr lang="zh-CN" altLang="en-US" sz="1780" dirty="0">
                <a:solidFill>
                  <a:schemeClr val="tx1"/>
                </a:solidFill>
                <a:latin typeface="+mn-ea"/>
              </a:rPr>
              <a:t>四、结束语</a:t>
            </a:r>
            <a:endParaRPr lang="zh-CN" altLang="en-US" sz="1780" dirty="0">
              <a:solidFill>
                <a:schemeClr val="tx1"/>
              </a:solidFill>
              <a:latin typeface="+mn-ea"/>
            </a:endParaRPr>
          </a:p>
        </p:txBody>
      </p:sp>
      <p:sp>
        <p:nvSpPr>
          <p:cNvPr id="3" name="圆柱形 2"/>
          <p:cNvSpPr/>
          <p:nvPr/>
        </p:nvSpPr>
        <p:spPr>
          <a:xfrm rot="5400000">
            <a:off x="4430473" y="217374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sz="1535"/>
          </a:p>
        </p:txBody>
      </p:sp>
      <p:sp>
        <p:nvSpPr>
          <p:cNvPr id="5" name="矩形 4"/>
          <p:cNvSpPr/>
          <p:nvPr/>
        </p:nvSpPr>
        <p:spPr>
          <a:xfrm>
            <a:off x="699744" y="6630976"/>
            <a:ext cx="7682365" cy="264795"/>
          </a:xfrm>
          <a:prstGeom prst="rect">
            <a:avLst/>
          </a:prstGeom>
        </p:spPr>
        <p:txBody>
          <a:bodyPr wrap="square">
            <a:spAutoFit/>
          </a:bodyPr>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6" name="矩形 5"/>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30"/>
              </a:p>
            </p:txBody>
          </p:sp>
          <p:sp>
            <p:nvSpPr>
              <p:cNvPr id="13" name="等腰三角形 12"/>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30"/>
              </a:p>
            </p:txBody>
          </p:sp>
        </p:grpSp>
        <p:sp>
          <p:nvSpPr>
            <p:cNvPr id="15" name="文本框 14"/>
            <p:cNvSpPr txBox="1"/>
            <p:nvPr/>
          </p:nvSpPr>
          <p:spPr>
            <a:xfrm>
              <a:off x="582" y="220"/>
              <a:ext cx="1081" cy="768"/>
            </a:xfrm>
            <a:prstGeom prst="rect">
              <a:avLst/>
            </a:prstGeom>
            <a:noFill/>
          </p:spPr>
          <p:txBody>
            <a:bodyPr wrap="square" rtlCol="0">
              <a:spAutoFit/>
            </a:bodyPr>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custDataLst>
              <p:tags r:id="rId1"/>
            </p:custDataLst>
          </p:nvPr>
        </p:nvSpPr>
        <p:spPr>
          <a:xfrm rot="5400000">
            <a:off x="4430473" y="211850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46593" y="5319"/>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custDataLst>
                  <p:tags r:id="rId2"/>
                </p:custDataLst>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99635" y="1466653"/>
            <a:ext cx="7582008" cy="1104569"/>
            <a:chOff x="1331169" y="4960331"/>
            <a:chExt cx="2688387" cy="1814748"/>
          </a:xfrm>
        </p:grpSpPr>
        <p:sp>
          <p:nvSpPr>
            <p:cNvPr id="22" name="文本框 21"/>
            <p:cNvSpPr txBox="1"/>
            <p:nvPr/>
          </p:nvSpPr>
          <p:spPr>
            <a:xfrm>
              <a:off x="1331169" y="4960331"/>
              <a:ext cx="2688213" cy="548760"/>
            </a:xfrm>
            <a:prstGeom prst="rect">
              <a:avLst/>
            </a:prstGeom>
            <a:noFill/>
          </p:spPr>
          <p:txBody>
            <a:bodyPr wrap="square" rtlCol="0">
              <a:spAutoFit/>
            </a:bodyPr>
            <a:lstStyle/>
            <a:p>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  </a:t>
              </a:r>
              <a:r>
                <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rPr>
                <a:t> </a:t>
              </a:r>
              <a:endPar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32" name="矩形 31"/>
            <p:cNvSpPr/>
            <p:nvPr/>
          </p:nvSpPr>
          <p:spPr>
            <a:xfrm>
              <a:off x="1331169" y="5572188"/>
              <a:ext cx="2688387" cy="1202891"/>
            </a:xfrm>
            <a:prstGeom prst="rect">
              <a:avLst/>
            </a:prstGeom>
          </p:spPr>
          <p:txBody>
            <a:bodyPr wrap="square">
              <a:spAutoFit/>
            </a:bodyPr>
            <a:lstStyle/>
            <a:p>
              <a:pPr algn="l" fontAlgn="auto">
                <a:lnSpc>
                  <a:spcPts val="5000"/>
                </a:lnSpc>
                <a:spcBef>
                  <a:spcPts val="200"/>
                </a:spcBef>
                <a:spcAft>
                  <a:spcPts val="200"/>
                </a:spcAft>
                <a:buClr>
                  <a:schemeClr val="accent6"/>
                </a:buClr>
                <a:buSzTx/>
                <a:buFont typeface="Wingdings" panose="05000000000000000000" pitchFamily="2" charset="2"/>
                <a:buNone/>
              </a:pPr>
              <a:endParaRPr sz="1355"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a:off x="8510320" y="1209"/>
            <a:ext cx="568408" cy="566901"/>
          </a:xfrm>
          <a:prstGeom prst="rect">
            <a:avLst/>
          </a:prstGeom>
        </p:spPr>
      </p:pic>
      <p:sp>
        <p:nvSpPr>
          <p:cNvPr id="10" name="矩形 9"/>
          <p:cNvSpPr/>
          <p:nvPr>
            <p:custDataLst>
              <p:tags r:id="rId5"/>
            </p:custDataLst>
          </p:nvPr>
        </p:nvSpPr>
        <p:spPr>
          <a:xfrm>
            <a:off x="699744" y="657573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pic>
        <p:nvPicPr>
          <p:cNvPr id="9" name="内容占位符 8" descr="7546e9ef68556e577d2eb456e373d6bd"/>
          <p:cNvPicPr>
            <a:picLocks noChangeAspect="1"/>
          </p:cNvPicPr>
          <p:nvPr>
            <p:ph idx="1"/>
            <p:custDataLst>
              <p:tags r:id="rId6"/>
            </p:custDataLst>
          </p:nvPr>
        </p:nvPicPr>
        <p:blipFill>
          <a:blip r:embed="rId7"/>
          <a:stretch>
            <a:fillRect/>
          </a:stretch>
        </p:blipFill>
        <p:spPr>
          <a:xfrm>
            <a:off x="-1339414" y="4206770"/>
            <a:ext cx="332972" cy="206091"/>
          </a:xfrm>
          <a:prstGeom prst="rect">
            <a:avLst/>
          </a:prstGeom>
        </p:spPr>
      </p:pic>
      <p:grpSp>
        <p:nvGrpSpPr>
          <p:cNvPr id="18" name="组合 17"/>
          <p:cNvGrpSpPr/>
          <p:nvPr/>
        </p:nvGrpSpPr>
        <p:grpSpPr>
          <a:xfrm>
            <a:off x="5892027" y="1673607"/>
            <a:ext cx="2884748" cy="678447"/>
            <a:chOff x="1331169" y="5050424"/>
            <a:chExt cx="2688387" cy="1114594"/>
          </a:xfrm>
        </p:grpSpPr>
        <p:sp>
          <p:nvSpPr>
            <p:cNvPr id="19" name="文本框 18"/>
            <p:cNvSpPr txBox="1"/>
            <p:nvPr>
              <p:custDataLst>
                <p:tags r:id="rId8"/>
              </p:custDataLst>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custDataLst>
                <p:tags r:id="rId9"/>
              </p:custDataLst>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latin typeface="Arial" panose="020B0604020202020204" pitchFamily="34" charset="0"/>
                <a:ea typeface="黑体" panose="02010609060101010101" pitchFamily="49" charset="-122"/>
                <a:cs typeface="Arial" panose="020B0604020202020204" pitchFamily="34" charset="0"/>
              </a:endParaRPr>
            </a:p>
          </p:txBody>
        </p:sp>
      </p:grpSp>
      <p:graphicFrame>
        <p:nvGraphicFramePr>
          <p:cNvPr id="2" name="表格 1"/>
          <p:cNvGraphicFramePr/>
          <p:nvPr>
            <p:custDataLst>
              <p:tags r:id="rId10"/>
            </p:custDataLst>
          </p:nvPr>
        </p:nvGraphicFramePr>
        <p:xfrm>
          <a:off x="699635" y="1673461"/>
          <a:ext cx="7810500" cy="3597275"/>
        </p:xfrm>
        <a:graphic>
          <a:graphicData uri="http://schemas.openxmlformats.org/drawingml/2006/table">
            <a:tbl>
              <a:tblPr firstRow="1" bandRow="1">
                <a:tableStyleId>{5C22544A-7EE6-4342-B048-85BDC9FD1C3A}</a:tableStyleId>
              </a:tblPr>
              <a:tblGrid>
                <a:gridCol w="557530"/>
                <a:gridCol w="2785745"/>
                <a:gridCol w="834390"/>
                <a:gridCol w="490220"/>
                <a:gridCol w="921385"/>
                <a:gridCol w="814705"/>
                <a:gridCol w="639445"/>
                <a:gridCol w="767080"/>
              </a:tblGrid>
              <a:tr h="201930">
                <a:tc>
                  <a:txBody>
                    <a:bodyPr/>
                    <a:p>
                      <a:pPr indent="0" algn="ctr">
                        <a:buNone/>
                      </a:pPr>
                      <a:r>
                        <a:rPr lang="zh-CN" sz="905" b="1">
                          <a:solidFill>
                            <a:schemeClr val="bg1"/>
                          </a:solidFill>
                          <a:latin typeface="黑体" panose="02010609060101010101" pitchFamily="49" charset="-122"/>
                          <a:ea typeface="黑体" panose="02010609060101010101" pitchFamily="49" charset="-122"/>
                        </a:rPr>
                        <a:t>序号</a:t>
                      </a:r>
                      <a:endParaRPr lang="zh-CN" altLang="en-US" sz="905" b="1">
                        <a:solidFill>
                          <a:schemeClr val="bg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accent6"/>
                    </a:solidFill>
                  </a:tcPr>
                </a:tc>
                <a:tc>
                  <a:txBody>
                    <a:bodyPr/>
                    <a:p>
                      <a:pPr indent="0" algn="ctr">
                        <a:buNone/>
                      </a:pPr>
                      <a:r>
                        <a:rPr lang="zh-CN" sz="905" b="1">
                          <a:solidFill>
                            <a:schemeClr val="bg1"/>
                          </a:solidFill>
                          <a:latin typeface="黑体" panose="02010609060101010101" pitchFamily="49" charset="-122"/>
                          <a:ea typeface="黑体" panose="02010609060101010101" pitchFamily="49" charset="-122"/>
                        </a:rPr>
                        <a:t>项目名称</a:t>
                      </a:r>
                      <a:endParaRPr lang="zh-CN" altLang="en-US" sz="905" b="1">
                        <a:solidFill>
                          <a:schemeClr val="bg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accent6"/>
                    </a:solidFill>
                  </a:tcPr>
                </a:tc>
                <a:tc>
                  <a:txBody>
                    <a:bodyPr/>
                    <a:p>
                      <a:pPr indent="0" algn="ctr">
                        <a:buNone/>
                      </a:pPr>
                      <a:r>
                        <a:rPr lang="zh-CN" sz="905" b="1">
                          <a:solidFill>
                            <a:schemeClr val="bg1"/>
                          </a:solidFill>
                          <a:latin typeface="黑体" panose="02010609060101010101" pitchFamily="49" charset="-122"/>
                          <a:ea typeface="黑体" panose="02010609060101010101" pitchFamily="49" charset="-122"/>
                        </a:rPr>
                        <a:t>总投资（万元）</a:t>
                      </a:r>
                      <a:endParaRPr lang="zh-CN" altLang="en-US" sz="905" b="1">
                        <a:solidFill>
                          <a:schemeClr val="bg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accent6"/>
                    </a:solidFill>
                  </a:tcPr>
                </a:tc>
                <a:tc>
                  <a:txBody>
                    <a:bodyPr/>
                    <a:p>
                      <a:pPr indent="0" algn="ctr">
                        <a:buNone/>
                      </a:pPr>
                      <a:r>
                        <a:rPr lang="zh-CN" sz="905" b="1">
                          <a:solidFill>
                            <a:schemeClr val="bg1"/>
                          </a:solidFill>
                          <a:latin typeface="黑体" panose="02010609060101010101" pitchFamily="49" charset="-122"/>
                          <a:ea typeface="黑体" panose="02010609060101010101" pitchFamily="49" charset="-122"/>
                        </a:rPr>
                        <a:t>运作方式</a:t>
                      </a:r>
                      <a:endParaRPr lang="zh-CN" altLang="en-US" sz="905" b="1">
                        <a:solidFill>
                          <a:schemeClr val="bg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accent6"/>
                    </a:solidFill>
                  </a:tcPr>
                </a:tc>
                <a:tc>
                  <a:txBody>
                    <a:bodyPr/>
                    <a:p>
                      <a:pPr indent="0" algn="ctr">
                        <a:buNone/>
                      </a:pPr>
                      <a:r>
                        <a:rPr lang="zh-CN" sz="905" b="1">
                          <a:solidFill>
                            <a:schemeClr val="bg1"/>
                          </a:solidFill>
                          <a:latin typeface="黑体" panose="02010609060101010101" pitchFamily="49" charset="-122"/>
                          <a:ea typeface="黑体" panose="02010609060101010101" pitchFamily="49" charset="-122"/>
                        </a:rPr>
                        <a:t>回报方式</a:t>
                      </a:r>
                      <a:endParaRPr lang="zh-CN" altLang="en-US" sz="905" b="1">
                        <a:solidFill>
                          <a:schemeClr val="bg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accent6"/>
                    </a:solidFill>
                  </a:tcPr>
                </a:tc>
                <a:tc>
                  <a:txBody>
                    <a:bodyPr/>
                    <a:p>
                      <a:pPr indent="0" algn="ctr">
                        <a:buNone/>
                      </a:pPr>
                      <a:r>
                        <a:rPr lang="zh-CN" sz="905" b="1">
                          <a:solidFill>
                            <a:schemeClr val="bg1"/>
                          </a:solidFill>
                          <a:latin typeface="黑体" panose="02010609060101010101" pitchFamily="49" charset="-122"/>
                          <a:ea typeface="黑体" panose="02010609060101010101" pitchFamily="49" charset="-122"/>
                        </a:rPr>
                        <a:t>合作期限（年）</a:t>
                      </a:r>
                      <a:endParaRPr lang="zh-CN" altLang="en-US" sz="905" b="1">
                        <a:solidFill>
                          <a:schemeClr val="bg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accent6"/>
                    </a:solidFill>
                  </a:tcPr>
                </a:tc>
                <a:tc>
                  <a:txBody>
                    <a:bodyPr/>
                    <a:p>
                      <a:pPr indent="0" algn="ctr">
                        <a:buNone/>
                      </a:pPr>
                      <a:r>
                        <a:rPr lang="zh-CN" sz="905" b="1">
                          <a:solidFill>
                            <a:schemeClr val="bg1"/>
                          </a:solidFill>
                          <a:latin typeface="黑体" panose="02010609060101010101" pitchFamily="49" charset="-122"/>
                          <a:ea typeface="黑体" panose="02010609060101010101" pitchFamily="49" charset="-122"/>
                        </a:rPr>
                        <a:t>中标时间</a:t>
                      </a:r>
                      <a:endParaRPr lang="zh-CN" altLang="en-US" sz="905" b="1">
                        <a:solidFill>
                          <a:schemeClr val="bg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accent6"/>
                    </a:solidFill>
                  </a:tcPr>
                </a:tc>
                <a:tc>
                  <a:txBody>
                    <a:bodyPr/>
                    <a:p>
                      <a:pPr indent="0" algn="ctr">
                        <a:buNone/>
                      </a:pPr>
                      <a:r>
                        <a:rPr lang="zh-CN" sz="905" b="1">
                          <a:solidFill>
                            <a:schemeClr val="bg1"/>
                          </a:solidFill>
                          <a:latin typeface="黑体" panose="02010609060101010101" pitchFamily="49" charset="-122"/>
                          <a:ea typeface="黑体" panose="02010609060101010101" pitchFamily="49" charset="-122"/>
                        </a:rPr>
                        <a:t>项目地点</a:t>
                      </a:r>
                      <a:endParaRPr lang="zh-CN" altLang="en-US" sz="905" b="1">
                        <a:solidFill>
                          <a:schemeClr val="bg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accent6"/>
                    </a:solidFill>
                  </a:tcPr>
                </a:tc>
              </a:tr>
              <a:tr h="328930">
                <a:tc>
                  <a:txBody>
                    <a:bodyPr/>
                    <a:p>
                      <a:pPr indent="0" algn="ctr">
                        <a:buNone/>
                      </a:pPr>
                      <a:r>
                        <a:rPr lang="en-US" sz="1130" b="1">
                          <a:solidFill>
                            <a:schemeClr val="tx1"/>
                          </a:solidFill>
                          <a:latin typeface="黑体" panose="02010609060101010101" pitchFamily="49" charset="-122"/>
                          <a:ea typeface="黑体" panose="02010609060101010101" pitchFamily="49" charset="-122"/>
                        </a:rPr>
                        <a:t>1</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rPr>
                        <a:t>云南省曲靖市陆良县恨虎坝中型灌区创新机制试点项目引入社会资本投资建设和管理运营农田水利工程</a:t>
                      </a:r>
                      <a:endParaRPr lang="zh-CN" altLang="en-US" sz="905" b="1">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2700</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可行性缺口补助</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20</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2014.4.5</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云南曲靖市</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9565">
                <a:tc>
                  <a:txBody>
                    <a:bodyPr/>
                    <a:p>
                      <a:pPr indent="0" algn="ctr">
                        <a:buNone/>
                      </a:pPr>
                      <a:r>
                        <a:rPr lang="en-US" sz="1130" b="1">
                          <a:solidFill>
                            <a:schemeClr val="tx1"/>
                          </a:solidFill>
                          <a:latin typeface="黑体" panose="02010609060101010101" pitchFamily="49" charset="-122"/>
                          <a:ea typeface="黑体" panose="02010609060101010101" pitchFamily="49" charset="-122"/>
                        </a:rPr>
                        <a:t>2</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cs typeface="黑体" panose="02010609060101010101" pitchFamily="49" charset="-122"/>
                        </a:rPr>
                        <a:t>云南省楚雄州元谋县元谋大型灌区丙间片11.4万亩高效节水灌溉项目</a:t>
                      </a:r>
                      <a:endParaRPr lang="zh-CN" altLang="en-US" sz="905" b="1">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30958</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22</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2016.5.25</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云南曲靖市</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8930">
                <a:tc>
                  <a:txBody>
                    <a:bodyPr/>
                    <a:p>
                      <a:pPr indent="0" algn="ctr">
                        <a:buNone/>
                      </a:pPr>
                      <a:r>
                        <a:rPr lang="en-US" sz="1130" b="1">
                          <a:solidFill>
                            <a:schemeClr val="tx1"/>
                          </a:solidFill>
                          <a:latin typeface="黑体" panose="02010609060101010101" pitchFamily="49" charset="-122"/>
                          <a:ea typeface="黑体" panose="02010609060101010101" pitchFamily="49" charset="-122"/>
                        </a:rPr>
                        <a:t>3</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cs typeface="黑体" panose="02010609060101010101" pitchFamily="49" charset="-122"/>
                        </a:rPr>
                        <a:t>云南省玉溪市澄江县山冲河灌区农业高效节水减排PPP项目</a:t>
                      </a:r>
                      <a:endParaRPr lang="zh-CN" altLang="en-US" sz="905" b="1">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3270</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11</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2016.8.30</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云南玉溪市</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05105">
                <a:tc>
                  <a:txBody>
                    <a:bodyPr/>
                    <a:p>
                      <a:pPr indent="0" algn="ctr">
                        <a:buNone/>
                      </a:pPr>
                      <a:r>
                        <a:rPr lang="en-US" sz="1130" b="1">
                          <a:solidFill>
                            <a:schemeClr val="tx1"/>
                          </a:solidFill>
                          <a:latin typeface="黑体" panose="02010609060101010101" pitchFamily="49" charset="-122"/>
                          <a:ea typeface="黑体" panose="02010609060101010101" pitchFamily="49" charset="-122"/>
                        </a:rPr>
                        <a:t>4</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rPr>
                        <a:t>甘肃省酒泉市阿克塞县抗旱应急调蓄水库</a:t>
                      </a:r>
                      <a:endParaRPr lang="zh-CN" altLang="en-US" sz="905" b="1">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4771</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10</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2017.6.19</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甘肃酒泉市</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05105">
                <a:tc>
                  <a:txBody>
                    <a:bodyPr/>
                    <a:p>
                      <a:pPr indent="0" algn="ctr">
                        <a:buNone/>
                      </a:pPr>
                      <a:r>
                        <a:rPr lang="en-US" sz="1130" b="1">
                          <a:solidFill>
                            <a:schemeClr val="tx1"/>
                          </a:solidFill>
                          <a:latin typeface="黑体" panose="02010609060101010101" pitchFamily="49" charset="-122"/>
                          <a:ea typeface="黑体" panose="02010609060101010101" pitchFamily="49" charset="-122"/>
                        </a:rPr>
                        <a:t>5</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rPr>
                        <a:t>山东省济宁市邹城市农村供水巩固提升工程项目</a:t>
                      </a:r>
                      <a:endParaRPr lang="zh-CN" altLang="en-US" sz="905" b="1">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52617</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25</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2017.12.19</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山东济宁市</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9565">
                <a:tc>
                  <a:txBody>
                    <a:bodyPr/>
                    <a:p>
                      <a:pPr indent="0" algn="ctr">
                        <a:buNone/>
                      </a:pPr>
                      <a:r>
                        <a:rPr lang="en-US" sz="1130" b="1">
                          <a:solidFill>
                            <a:schemeClr val="tx1"/>
                          </a:solidFill>
                          <a:latin typeface="黑体" panose="02010609060101010101" pitchFamily="49" charset="-122"/>
                          <a:ea typeface="黑体" panose="02010609060101010101" pitchFamily="49" charset="-122"/>
                        </a:rPr>
                        <a:t>6</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cs typeface="黑体" panose="02010609060101010101" pitchFamily="49" charset="-122"/>
                        </a:rPr>
                        <a:t>云南省大理州祥云县祥城沙龙及刘厂片区高效节水灌溉PPP项目</a:t>
                      </a:r>
                      <a:endParaRPr lang="zh-CN" altLang="en-US" sz="905" b="1">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14993</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20</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2018.3.22</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云南大理州</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05105">
                <a:tc>
                  <a:txBody>
                    <a:bodyPr/>
                    <a:p>
                      <a:pPr indent="0" algn="ctr">
                        <a:buNone/>
                      </a:pPr>
                      <a:r>
                        <a:rPr lang="en-US" sz="1130" b="1">
                          <a:solidFill>
                            <a:schemeClr val="tx1"/>
                          </a:solidFill>
                          <a:latin typeface="黑体" panose="02010609060101010101" pitchFamily="49" charset="-122"/>
                          <a:ea typeface="黑体" panose="02010609060101010101" pitchFamily="49" charset="-122"/>
                        </a:rPr>
                        <a:t>7</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cs typeface="黑体" panose="02010609060101010101" pitchFamily="49" charset="-122"/>
                        </a:rPr>
                        <a:t>天津市武清区农村生活污水处理工程PPP项目</a:t>
                      </a:r>
                      <a:endParaRPr lang="zh-CN" altLang="en-US" sz="905" b="1">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159223</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政府付费</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15</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2018.4.12</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天津武清区</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05105">
                <a:tc>
                  <a:txBody>
                    <a:bodyPr/>
                    <a:p>
                      <a:pPr indent="0" algn="ctr">
                        <a:buNone/>
                      </a:pPr>
                      <a:r>
                        <a:rPr lang="en-US" sz="1130" b="1">
                          <a:solidFill>
                            <a:schemeClr val="tx1"/>
                          </a:solidFill>
                          <a:latin typeface="黑体" panose="02010609060101010101" pitchFamily="49" charset="-122"/>
                          <a:ea typeface="黑体" panose="02010609060101010101" pitchFamily="49" charset="-122"/>
                        </a:rPr>
                        <a:t>8</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cs typeface="黑体" panose="02010609060101010101" pitchFamily="49" charset="-122"/>
                        </a:rPr>
                        <a:t>宾川县东干渠沿线6万亩高效节水灌溉改造项目</a:t>
                      </a:r>
                      <a:endParaRPr lang="zh-CN" altLang="en-US" sz="905" b="1">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28000</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30</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2018.4.13</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云南大理州</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05105">
                <a:tc>
                  <a:txBody>
                    <a:bodyPr/>
                    <a:p>
                      <a:pPr indent="0" algn="ctr">
                        <a:buNone/>
                      </a:pPr>
                      <a:r>
                        <a:rPr lang="en-US" sz="1130" b="1">
                          <a:solidFill>
                            <a:schemeClr val="tx1"/>
                          </a:solidFill>
                          <a:latin typeface="黑体" panose="02010609060101010101" pitchFamily="49" charset="-122"/>
                          <a:ea typeface="黑体" panose="02010609060101010101" pitchFamily="49" charset="-122"/>
                        </a:rPr>
                        <a:t>9</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cs typeface="黑体" panose="02010609060101010101" pitchFamily="49" charset="-122"/>
                        </a:rPr>
                        <a:t>吴忠市利通区现代化生态灌区建设PPP项目合同</a:t>
                      </a:r>
                      <a:endParaRPr lang="zh-CN" altLang="en-US" sz="905" b="1">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139975</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可行性缺口补助</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23</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2018.9.18</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宁夏吴忠市</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05105">
                <a:tc>
                  <a:txBody>
                    <a:bodyPr/>
                    <a:p>
                      <a:pPr indent="0" algn="ctr">
                        <a:buNone/>
                      </a:pPr>
                      <a:r>
                        <a:rPr lang="en-US" sz="1130" b="1">
                          <a:solidFill>
                            <a:schemeClr val="tx1"/>
                          </a:solidFill>
                          <a:latin typeface="黑体" panose="02010609060101010101" pitchFamily="49" charset="-122"/>
                          <a:ea typeface="黑体" panose="02010609060101010101" pitchFamily="49" charset="-122"/>
                        </a:rPr>
                        <a:t>10</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cs typeface="黑体" panose="02010609060101010101" pitchFamily="49" charset="-122"/>
                        </a:rPr>
                        <a:t>甘肃省酒泉市肃州区乡镇环保提升工程PPP项目</a:t>
                      </a:r>
                      <a:endParaRPr lang="zh-CN" altLang="en-US" sz="905" b="1">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15459</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15</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2019.1.4</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甘肃酒泉市</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9565">
                <a:tc>
                  <a:txBody>
                    <a:bodyPr/>
                    <a:p>
                      <a:pPr indent="0" algn="ctr">
                        <a:buNone/>
                      </a:pPr>
                      <a:r>
                        <a:rPr lang="en-US" sz="1130" b="1">
                          <a:solidFill>
                            <a:schemeClr val="tx1"/>
                          </a:solidFill>
                          <a:latin typeface="黑体" panose="02010609060101010101" pitchFamily="49" charset="-122"/>
                          <a:ea typeface="黑体" panose="02010609060101010101" pitchFamily="49" charset="-122"/>
                        </a:rPr>
                        <a:t>11</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cs typeface="黑体" panose="02010609060101010101" pitchFamily="49" charset="-122"/>
                        </a:rPr>
                        <a:t>甘肃省天水市武山县西梁灌区农田水利高效节能灌溉PPP项目</a:t>
                      </a:r>
                      <a:endParaRPr lang="zh-CN" altLang="en-US" sz="905" b="1">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20984</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18</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2019.4.18</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甘肃天水市</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8930">
                <a:tc>
                  <a:txBody>
                    <a:bodyPr/>
                    <a:p>
                      <a:pPr indent="0" algn="ctr">
                        <a:buNone/>
                      </a:pPr>
                      <a:r>
                        <a:rPr lang="en-US" sz="1130" b="1">
                          <a:solidFill>
                            <a:schemeClr val="tx1"/>
                          </a:solidFill>
                          <a:latin typeface="黑体" panose="02010609060101010101" pitchFamily="49" charset="-122"/>
                          <a:ea typeface="黑体" panose="02010609060101010101" pitchFamily="49" charset="-122"/>
                        </a:rPr>
                        <a:t>12</a:t>
                      </a:r>
                      <a:endParaRPr lang="en-US" altLang="en-US" sz="1130" b="1">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zh-CN" sz="905" b="1">
                          <a:solidFill>
                            <a:srgbClr val="000000"/>
                          </a:solidFill>
                          <a:latin typeface="黑体" panose="02010609060101010101" pitchFamily="49" charset="-122"/>
                          <a:ea typeface="黑体" panose="02010609060101010101" pitchFamily="49" charset="-122"/>
                        </a:rPr>
                        <a:t>云南省大理州弥渡县河库水系连通规划高效节水（一期）项目</a:t>
                      </a:r>
                      <a:endParaRPr lang="zh-CN" altLang="en-US" sz="905" b="1">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chemeClr val="tx1"/>
                          </a:solidFill>
                          <a:latin typeface="黑体" panose="02010609060101010101" pitchFamily="49" charset="-122"/>
                          <a:ea typeface="黑体" panose="02010609060101010101" pitchFamily="49" charset="-122"/>
                        </a:rPr>
                        <a:t>19500</a:t>
                      </a:r>
                      <a:endParaRPr lang="en-US" altLang="en-US" sz="905" b="0">
                        <a:solidFill>
                          <a:schemeClr val="tx1"/>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BOT</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905" b="0">
                          <a:solidFill>
                            <a:srgbClr val="000000"/>
                          </a:solidFill>
                          <a:latin typeface="黑体" panose="02010609060101010101" pitchFamily="49" charset="-122"/>
                          <a:ea typeface="黑体" panose="02010609060101010101" pitchFamily="49" charset="-122"/>
                        </a:rPr>
                        <a:t>可行性缺口补贴</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21</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l">
                        <a:buNone/>
                      </a:pPr>
                      <a:r>
                        <a:rPr lang="en-US" sz="905" b="0">
                          <a:solidFill>
                            <a:srgbClr val="000000"/>
                          </a:solidFill>
                          <a:latin typeface="黑体" panose="02010609060101010101" pitchFamily="49" charset="-122"/>
                          <a:ea typeface="黑体" panose="02010609060101010101" pitchFamily="49" charset="-122"/>
                        </a:rPr>
                        <a:t>2019.6</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0">
                          <a:solidFill>
                            <a:srgbClr val="000000"/>
                          </a:solidFill>
                          <a:latin typeface="黑体" panose="02010609060101010101" pitchFamily="49" charset="-122"/>
                          <a:ea typeface="黑体" panose="02010609060101010101" pitchFamily="49" charset="-122"/>
                        </a:rPr>
                        <a:t>云南大理州</a:t>
                      </a:r>
                      <a:endParaRPr lang="zh-CN"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89230">
                <a:tc>
                  <a:txBody>
                    <a:bodyPr/>
                    <a:p>
                      <a:pPr indent="0" algn="ctr">
                        <a:buNone/>
                      </a:pP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5" b="1">
                          <a:solidFill>
                            <a:srgbClr val="000000"/>
                          </a:solidFill>
                          <a:latin typeface="黑体" panose="02010609060101010101" pitchFamily="49" charset="-122"/>
                          <a:ea typeface="黑体" panose="02010609060101010101" pitchFamily="49" charset="-122"/>
                        </a:rPr>
                        <a:t>总投资合计</a:t>
                      </a:r>
                      <a:endParaRPr lang="zh-CN" altLang="en-US" sz="905" b="1">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5" b="0">
                          <a:solidFill>
                            <a:srgbClr val="000000"/>
                          </a:solidFill>
                          <a:latin typeface="黑体" panose="02010609060101010101" pitchFamily="49" charset="-122"/>
                          <a:ea typeface="黑体" panose="02010609060101010101" pitchFamily="49" charset="-122"/>
                        </a:rPr>
                        <a:t>492450</a:t>
                      </a: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905" b="0">
                        <a:solidFill>
                          <a:srgbClr val="000000"/>
                        </a:solidFill>
                        <a:latin typeface="黑体" panose="02010609060101010101" pitchFamily="49" charset="-122"/>
                        <a:ea typeface="黑体" panose="02010609060101010101" pitchFamily="49" charset="-122"/>
                      </a:endParaRPr>
                    </a:p>
                  </a:txBody>
                  <a:tcPr marL="7168" marR="7168" marT="7168" marB="25806"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1469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nvSpPr>
        <p:spPr>
          <a:xfrm>
            <a:off x="699744" y="657192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sp>
        <p:nvSpPr>
          <p:cNvPr id="55" name="矩形 54"/>
          <p:cNvSpPr/>
          <p:nvPr/>
        </p:nvSpPr>
        <p:spPr>
          <a:xfrm>
            <a:off x="4709790" y="1908976"/>
            <a:ext cx="443514" cy="197489"/>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30" b="1" dirty="0">
                <a:solidFill>
                  <a:schemeClr val="accent6"/>
                </a:solidFill>
                <a:latin typeface="微软雅黑" panose="020B0503020204020204" charset="-122"/>
                <a:ea typeface="微软雅黑" panose="020B0503020204020204" charset="-122"/>
              </a:rPr>
              <a:t>01</a:t>
            </a:r>
            <a:endParaRPr lang="en-US" altLang="zh-CN" sz="1130" b="1" dirty="0">
              <a:solidFill>
                <a:schemeClr val="accent6"/>
              </a:solidFill>
              <a:latin typeface="微软雅黑" panose="020B0503020204020204" charset="-122"/>
              <a:ea typeface="微软雅黑" panose="020B0503020204020204" charset="-122"/>
            </a:endParaRPr>
          </a:p>
        </p:txBody>
      </p:sp>
      <p:sp>
        <p:nvSpPr>
          <p:cNvPr id="56" name="文本框 55"/>
          <p:cNvSpPr txBox="1"/>
          <p:nvPr/>
        </p:nvSpPr>
        <p:spPr>
          <a:xfrm>
            <a:off x="5207836" y="1946577"/>
            <a:ext cx="3257675" cy="283210"/>
          </a:xfrm>
          <a:prstGeom prst="rect">
            <a:avLst/>
          </a:prstGeom>
          <a:noFill/>
        </p:spPr>
        <p:txBody>
          <a:bodyPr wrap="square" rtlCol="0">
            <a:spAutoFit/>
          </a:bodyPr>
          <a:lstStyle/>
          <a:p>
            <a:pPr fontAlgn="auto">
              <a:lnSpc>
                <a:spcPts val="1500"/>
              </a:lnSpc>
            </a:pPr>
            <a:r>
              <a:rPr lang="zh-CN" altLang="en-US" sz="1130" b="1" dirty="0">
                <a:solidFill>
                  <a:schemeClr val="accent6"/>
                </a:solidFill>
                <a:latin typeface="黑体" panose="02010609060101010101" pitchFamily="49" charset="-122"/>
                <a:ea typeface="黑体" panose="02010609060101010101" pitchFamily="49" charset="-122"/>
                <a:cs typeface="黑体" panose="02010609060101010101" pitchFamily="49" charset="-122"/>
              </a:rPr>
              <a:t>污水管网建设    </a:t>
            </a:r>
            <a:r>
              <a:rPr lang="zh-CN" altLang="en-US" sz="1130" dirty="0">
                <a:latin typeface="黑体" panose="02010609060101010101" pitchFamily="49" charset="-122"/>
                <a:ea typeface="黑体" panose="02010609060101010101" pitchFamily="49" charset="-122"/>
                <a:cs typeface="黑体" panose="02010609060101010101" pitchFamily="49" charset="-122"/>
              </a:rPr>
              <a:t>涉及</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301</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个村</a:t>
            </a:r>
            <a:r>
              <a:rPr lang="zh-CN" altLang="en-US" sz="1130" dirty="0">
                <a:latin typeface="黑体" panose="02010609060101010101" pitchFamily="49" charset="-122"/>
                <a:ea typeface="黑体" panose="02010609060101010101" pitchFamily="49" charset="-122"/>
                <a:cs typeface="黑体" panose="02010609060101010101" pitchFamily="49" charset="-122"/>
              </a:rPr>
              <a:t>共</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2935.3</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公里</a:t>
            </a:r>
            <a:endPar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7" name="矩形 56"/>
          <p:cNvSpPr/>
          <p:nvPr/>
        </p:nvSpPr>
        <p:spPr>
          <a:xfrm>
            <a:off x="4709789" y="2248210"/>
            <a:ext cx="443514" cy="206932"/>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30" b="1" dirty="0">
                <a:solidFill>
                  <a:schemeClr val="accent6"/>
                </a:solidFill>
                <a:latin typeface="微软雅黑" panose="020B0503020204020204" charset="-122"/>
                <a:ea typeface="微软雅黑" panose="020B0503020204020204" charset="-122"/>
              </a:rPr>
              <a:t>02</a:t>
            </a:r>
            <a:endParaRPr lang="en-US" altLang="zh-CN" sz="1130" b="1" dirty="0">
              <a:solidFill>
                <a:schemeClr val="accent6"/>
              </a:solidFill>
              <a:latin typeface="微软雅黑" panose="020B0503020204020204" charset="-122"/>
              <a:ea typeface="微软雅黑" panose="020B0503020204020204" charset="-122"/>
            </a:endParaRPr>
          </a:p>
        </p:txBody>
      </p:sp>
      <p:sp>
        <p:nvSpPr>
          <p:cNvPr id="18" name="矩形 17"/>
          <p:cNvSpPr/>
          <p:nvPr/>
        </p:nvSpPr>
        <p:spPr>
          <a:xfrm>
            <a:off x="5207836" y="2295319"/>
            <a:ext cx="3034380" cy="283210"/>
          </a:xfrm>
          <a:prstGeom prst="rect">
            <a:avLst/>
          </a:prstGeom>
        </p:spPr>
        <p:txBody>
          <a:bodyPr wrap="square">
            <a:spAutoFit/>
          </a:bodyPr>
          <a:lstStyle/>
          <a:p>
            <a:pPr fontAlgn="auto">
              <a:lnSpc>
                <a:spcPts val="1500"/>
              </a:lnSpc>
            </a:pPr>
            <a:r>
              <a:rPr lang="zh-CN" altLang="en-US" sz="1130" b="1" dirty="0">
                <a:solidFill>
                  <a:schemeClr val="accent6"/>
                </a:solidFill>
                <a:latin typeface="黑体" panose="02010609060101010101" pitchFamily="49" charset="-122"/>
                <a:ea typeface="黑体" panose="02010609060101010101" pitchFamily="49" charset="-122"/>
                <a:cs typeface="黑体" panose="02010609060101010101" pitchFamily="49" charset="-122"/>
              </a:rPr>
              <a:t>污水处理站建设  </a:t>
            </a:r>
            <a:r>
              <a:rPr lang="zh-CN" altLang="en-US" sz="1130" dirty="0">
                <a:latin typeface="黑体" panose="02010609060101010101" pitchFamily="49" charset="-122"/>
                <a:ea typeface="黑体" panose="02010609060101010101" pitchFamily="49" charset="-122"/>
                <a:cs typeface="黑体" panose="02010609060101010101" pitchFamily="49" charset="-122"/>
              </a:rPr>
              <a:t>新</a:t>
            </a:r>
            <a:r>
              <a:rPr lang="zh-CN" altLang="zh-CN" sz="1130" dirty="0">
                <a:latin typeface="黑体" panose="02010609060101010101" pitchFamily="49" charset="-122"/>
                <a:ea typeface="黑体" panose="02010609060101010101" pitchFamily="49" charset="-122"/>
                <a:cs typeface="黑体" panose="02010609060101010101" pitchFamily="49" charset="-122"/>
              </a:rPr>
              <a:t>建</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276</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个</a:t>
            </a:r>
            <a:r>
              <a:rPr lang="zh-CN" altLang="en-US" sz="1130" dirty="0">
                <a:latin typeface="黑体" panose="02010609060101010101" pitchFamily="49" charset="-122"/>
                <a:ea typeface="黑体" panose="02010609060101010101" pitchFamily="49" charset="-122"/>
                <a:cs typeface="黑体" panose="02010609060101010101" pitchFamily="49" charset="-122"/>
              </a:rPr>
              <a:t>污水处理站</a:t>
            </a:r>
            <a:endParaRPr lang="zh-CN" altLang="en-US" sz="113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76" name="文本框 75"/>
          <p:cNvSpPr txBox="1"/>
          <p:nvPr/>
        </p:nvSpPr>
        <p:spPr>
          <a:xfrm>
            <a:off x="5207746" y="2919060"/>
            <a:ext cx="4023952" cy="668020"/>
          </a:xfrm>
          <a:prstGeom prst="rect">
            <a:avLst/>
          </a:prstGeom>
          <a:noFill/>
        </p:spPr>
        <p:txBody>
          <a:bodyPr wrap="square" rtlCol="0">
            <a:spAutoFit/>
          </a:bodyPr>
          <a:lstStyle/>
          <a:p>
            <a:pPr fontAlgn="auto">
              <a:lnSpc>
                <a:spcPts val="1500"/>
              </a:lnSpc>
            </a:pPr>
            <a:r>
              <a:rPr lang="zh-CN" altLang="en-US" sz="1130" b="1" dirty="0">
                <a:solidFill>
                  <a:schemeClr val="accent6"/>
                </a:solidFill>
                <a:latin typeface="黑体" panose="02010609060101010101" pitchFamily="49" charset="-122"/>
                <a:ea typeface="黑体" panose="02010609060101010101" pitchFamily="49" charset="-122"/>
                <a:cs typeface="Arial" panose="020B0604020202020204" pitchFamily="34" charset="0"/>
              </a:rPr>
              <a:t>建管一体化工程</a:t>
            </a:r>
            <a:endParaRPr lang="en-US" altLang="zh-CN" sz="1130" b="1" dirty="0">
              <a:solidFill>
                <a:schemeClr val="accent6"/>
              </a:solidFill>
              <a:latin typeface="黑体" panose="02010609060101010101" pitchFamily="49" charset="-122"/>
              <a:ea typeface="黑体" panose="02010609060101010101" pitchFamily="49" charset="-122"/>
              <a:cs typeface="Arial" panose="020B0604020202020204" pitchFamily="34" charset="0"/>
            </a:endParaRPr>
          </a:p>
          <a:p>
            <a:pPr fontAlgn="auto">
              <a:lnSpc>
                <a:spcPts val="1500"/>
              </a:lnSpc>
            </a:pPr>
            <a:endParaRPr lang="en-US" altLang="zh-CN" sz="1130" b="1" dirty="0">
              <a:solidFill>
                <a:schemeClr val="accent6"/>
              </a:solidFill>
              <a:latin typeface="黑体" panose="02010609060101010101" pitchFamily="49" charset="-122"/>
              <a:ea typeface="黑体" panose="02010609060101010101" pitchFamily="49" charset="-122"/>
              <a:cs typeface="Arial" panose="020B0604020202020204" pitchFamily="34" charset="0"/>
            </a:endParaRPr>
          </a:p>
          <a:p>
            <a:pPr algn="l" fontAlgn="auto">
              <a:lnSpc>
                <a:spcPts val="1500"/>
              </a:lnSpc>
            </a:pPr>
            <a:r>
              <a:rPr lang="zh-CN" altLang="en-US" sz="1130" dirty="0">
                <a:latin typeface="黑体" panose="02010609060101010101" pitchFamily="49" charset="-122"/>
                <a:ea typeface="黑体" panose="02010609060101010101" pitchFamily="49" charset="-122"/>
                <a:cs typeface="Arial" panose="020B0604020202020204" pitchFamily="34" charset="0"/>
              </a:rPr>
              <a:t>从项目融资到期满移交</a:t>
            </a:r>
            <a:r>
              <a:rPr lang="zh-CN" altLang="en-US" sz="1130" b="1" dirty="0">
                <a:solidFill>
                  <a:schemeClr val="accent6"/>
                </a:solidFill>
                <a:latin typeface="黑体" panose="02010609060101010101" pitchFamily="49" charset="-122"/>
                <a:ea typeface="黑体" panose="02010609060101010101" pitchFamily="49" charset="-122"/>
                <a:cs typeface="Arial" panose="020B0604020202020204" pitchFamily="34" charset="0"/>
              </a:rPr>
              <a:t>统一投资</a:t>
            </a:r>
            <a:r>
              <a:rPr lang="en-US" altLang="zh-CN" sz="1130" b="1" dirty="0">
                <a:solidFill>
                  <a:schemeClr val="accent6"/>
                </a:solidFill>
                <a:latin typeface="黑体" panose="02010609060101010101" pitchFamily="49" charset="-122"/>
                <a:ea typeface="黑体" panose="02010609060101010101" pitchFamily="49" charset="-122"/>
                <a:cs typeface="Arial" panose="020B0604020202020204" pitchFamily="34" charset="0"/>
              </a:rPr>
              <a:t>、</a:t>
            </a:r>
            <a:r>
              <a:rPr lang="zh-CN" altLang="en-US" sz="1130" b="1" dirty="0">
                <a:solidFill>
                  <a:schemeClr val="accent6"/>
                </a:solidFill>
                <a:latin typeface="黑体" panose="02010609060101010101" pitchFamily="49" charset="-122"/>
                <a:ea typeface="黑体" panose="02010609060101010101" pitchFamily="49" charset="-122"/>
                <a:cs typeface="Arial" panose="020B0604020202020204" pitchFamily="34" charset="0"/>
              </a:rPr>
              <a:t>统一建设</a:t>
            </a:r>
            <a:r>
              <a:rPr lang="en-US" altLang="zh-CN" sz="1130" b="1" dirty="0">
                <a:solidFill>
                  <a:schemeClr val="accent6"/>
                </a:solidFill>
                <a:latin typeface="黑体" panose="02010609060101010101" pitchFamily="49" charset="-122"/>
                <a:ea typeface="黑体" panose="02010609060101010101" pitchFamily="49" charset="-122"/>
                <a:cs typeface="Arial" panose="020B0604020202020204" pitchFamily="34" charset="0"/>
              </a:rPr>
              <a:t>、</a:t>
            </a:r>
            <a:r>
              <a:rPr lang="zh-CN" altLang="en-US" sz="1130" b="1" dirty="0">
                <a:solidFill>
                  <a:schemeClr val="accent6"/>
                </a:solidFill>
                <a:latin typeface="黑体" panose="02010609060101010101" pitchFamily="49" charset="-122"/>
                <a:ea typeface="黑体" panose="02010609060101010101" pitchFamily="49" charset="-122"/>
                <a:cs typeface="Arial" panose="020B0604020202020204" pitchFamily="34" charset="0"/>
              </a:rPr>
              <a:t>统一管理</a:t>
            </a:r>
            <a:endParaRPr lang="en-US" altLang="zh-CN" sz="1130" b="1" dirty="0">
              <a:solidFill>
                <a:schemeClr val="accent6"/>
              </a:solidFill>
              <a:latin typeface="黑体" panose="02010609060101010101" pitchFamily="49" charset="-122"/>
              <a:ea typeface="黑体" panose="02010609060101010101" pitchFamily="49" charset="-122"/>
              <a:cs typeface="Arial" panose="020B0604020202020204" pitchFamily="34" charset="0"/>
            </a:endParaRPr>
          </a:p>
        </p:txBody>
      </p:sp>
      <p:grpSp>
        <p:nvGrpSpPr>
          <p:cNvPr id="77" name="组合 76"/>
          <p:cNvGrpSpPr/>
          <p:nvPr/>
        </p:nvGrpSpPr>
        <p:grpSpPr>
          <a:xfrm>
            <a:off x="4889386" y="1597517"/>
            <a:ext cx="263878" cy="263877"/>
            <a:chOff x="5294" y="7732"/>
            <a:chExt cx="974" cy="974"/>
          </a:xfrm>
        </p:grpSpPr>
        <p:sp>
          <p:nvSpPr>
            <p:cNvPr id="78" name="Freeform 109"/>
            <p:cNvSpPr>
              <a:spLocks noChangeArrowheads="1"/>
            </p:cNvSpPr>
            <p:nvPr/>
          </p:nvSpPr>
          <p:spPr bwMode="auto">
            <a:xfrm>
              <a:off x="5479" y="7923"/>
              <a:ext cx="603" cy="603"/>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chemeClr val="accent6"/>
            </a:solidFill>
            <a:ln>
              <a:noFill/>
            </a:ln>
            <a:effectLst/>
          </p:spPr>
          <p:txBody>
            <a:bodyPr wrap="none" anchor="ctr"/>
            <a:lstStyle/>
            <a:p>
              <a:pPr eaLnBrk="1" hangingPunct="1">
                <a:defRPr/>
              </a:pPr>
              <a:endParaRPr lang="zh-CN" altLang="en-US" sz="1275">
                <a:solidFill>
                  <a:srgbClr val="C00000"/>
                </a:solidFill>
              </a:endParaRPr>
            </a:p>
          </p:txBody>
        </p:sp>
        <p:sp>
          <p:nvSpPr>
            <p:cNvPr id="79" name="椭圆 78"/>
            <p:cNvSpPr/>
            <p:nvPr/>
          </p:nvSpPr>
          <p:spPr>
            <a:xfrm>
              <a:off x="5294" y="7732"/>
              <a:ext cx="974" cy="974"/>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8983" tIns="24492" rIns="48983" bIns="24492" numCol="1" spcCol="0" rtlCol="0" fromWordArt="0" anchor="ctr" anchorCtr="0" forceAA="0" compatLnSpc="1">
              <a:noAutofit/>
            </a:bodyPr>
            <a:lstStyle/>
            <a:p>
              <a:pPr algn="ctr"/>
              <a:endParaRPr lang="zh-CN" altLang="en-US" sz="1275">
                <a:solidFill>
                  <a:srgbClr val="C00000"/>
                </a:solidFill>
              </a:endParaRPr>
            </a:p>
          </p:txBody>
        </p:sp>
      </p:grpSp>
      <p:sp>
        <p:nvSpPr>
          <p:cNvPr id="80" name="文本框 79"/>
          <p:cNvSpPr txBox="1"/>
          <p:nvPr/>
        </p:nvSpPr>
        <p:spPr>
          <a:xfrm>
            <a:off x="5207839" y="1392859"/>
            <a:ext cx="3257673" cy="509270"/>
          </a:xfrm>
          <a:prstGeom prst="rect">
            <a:avLst/>
          </a:prstGeom>
          <a:noFill/>
        </p:spPr>
        <p:txBody>
          <a:bodyPr wrap="square" rtlCol="0">
            <a:spAutoFit/>
          </a:bodyPr>
          <a:lstStyle/>
          <a:p>
            <a:endParaRPr lang="en-US" altLang="zh-CN" sz="1355" b="1" dirty="0">
              <a:solidFill>
                <a:schemeClr val="accent6"/>
              </a:solidFill>
              <a:latin typeface="微软雅黑" panose="020B0503020204020204" charset="-122"/>
              <a:ea typeface="微软雅黑" panose="020B0503020204020204" charset="-122"/>
              <a:cs typeface="Open Sans" panose="020B0606030504020204" pitchFamily="34" charset="0"/>
            </a:endParaRPr>
          </a:p>
          <a:p>
            <a:r>
              <a:rPr lang="zh-CN" altLang="en-US" sz="1355" b="1" dirty="0">
                <a:solidFill>
                  <a:schemeClr val="accent6"/>
                </a:solidFill>
                <a:latin typeface="黑体" panose="02010609060101010101" pitchFamily="49" charset="-122"/>
                <a:ea typeface="黑体" panose="02010609060101010101" pitchFamily="49" charset="-122"/>
                <a:cs typeface="Open Sans" panose="020B0606030504020204" pitchFamily="34" charset="0"/>
              </a:rPr>
              <a:t>主要建设内容</a:t>
            </a:r>
            <a:endParaRPr lang="zh-CN" altLang="en-US" sz="1355" b="1" dirty="0">
              <a:solidFill>
                <a:schemeClr val="accent6"/>
              </a:solidFill>
              <a:latin typeface="黑体" panose="02010609060101010101" pitchFamily="49" charset="-122"/>
              <a:ea typeface="黑体" panose="02010609060101010101" pitchFamily="49" charset="-122"/>
              <a:cs typeface="Open Sans" panose="020B0606030504020204" pitchFamily="34" charset="0"/>
            </a:endParaRPr>
          </a:p>
        </p:txBody>
      </p:sp>
      <p:grpSp>
        <p:nvGrpSpPr>
          <p:cNvPr id="51" name="组合 50"/>
          <p:cNvGrpSpPr/>
          <p:nvPr/>
        </p:nvGrpSpPr>
        <p:grpSpPr>
          <a:xfrm>
            <a:off x="627362" y="2996449"/>
            <a:ext cx="299348" cy="299348"/>
            <a:chOff x="5690" y="4959"/>
            <a:chExt cx="880" cy="880"/>
          </a:xfrm>
        </p:grpSpPr>
        <p:sp>
          <p:nvSpPr>
            <p:cNvPr id="52" name="椭圆 51"/>
            <p:cNvSpPr/>
            <p:nvPr/>
          </p:nvSpPr>
          <p:spPr>
            <a:xfrm>
              <a:off x="5690" y="4959"/>
              <a:ext cx="881" cy="881"/>
            </a:xfrm>
            <a:prstGeom prst="ellipse">
              <a:avLst/>
            </a:prstGeom>
            <a:ln w="19050"/>
          </p:spPr>
          <p:style>
            <a:lnRef idx="2">
              <a:schemeClr val="accent6"/>
            </a:lnRef>
            <a:fillRef idx="1">
              <a:schemeClr val="lt1"/>
            </a:fillRef>
            <a:effectRef idx="0">
              <a:schemeClr val="accent6"/>
            </a:effectRef>
            <a:fontRef idx="minor">
              <a:schemeClr val="dk1"/>
            </a:fontRef>
          </p:style>
          <p:txBody>
            <a:bodyPr anchor="ctr"/>
            <a:lstStyle/>
            <a:p>
              <a:pPr algn="ctr">
                <a:defRPr/>
              </a:pPr>
              <a:endParaRPr lang="zh-CN" altLang="en-US" sz="1275"/>
            </a:p>
          </p:txBody>
        </p:sp>
        <p:sp>
          <p:nvSpPr>
            <p:cNvPr id="53" name="Freeform 85"/>
            <p:cNvSpPr>
              <a:spLocks noChangeArrowheads="1"/>
            </p:cNvSpPr>
            <p:nvPr/>
          </p:nvSpPr>
          <p:spPr bwMode="auto">
            <a:xfrm>
              <a:off x="5909" y="5225"/>
              <a:ext cx="433" cy="348"/>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accent6"/>
            </a:solidFill>
            <a:ln>
              <a:noFill/>
            </a:ln>
            <a:effectLst/>
          </p:spPr>
          <p:txBody>
            <a:bodyPr wrap="none" lIns="18369" tIns="9184" rIns="18369" bIns="91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65"/>
            </a:p>
          </p:txBody>
        </p:sp>
      </p:grpSp>
      <p:sp>
        <p:nvSpPr>
          <p:cNvPr id="54" name="文本框 53"/>
          <p:cNvSpPr txBox="1"/>
          <p:nvPr/>
        </p:nvSpPr>
        <p:spPr>
          <a:xfrm>
            <a:off x="1026155" y="1303214"/>
            <a:ext cx="3947633" cy="988695"/>
          </a:xfrm>
          <a:prstGeom prst="rect">
            <a:avLst/>
          </a:prstGeom>
          <a:noFill/>
        </p:spPr>
        <p:txBody>
          <a:bodyPr wrap="square" rtlCol="0">
            <a:spAutoFit/>
          </a:bodyPr>
          <a:lstStyle/>
          <a:p>
            <a:pPr fontAlgn="auto">
              <a:lnSpc>
                <a:spcPts val="3500"/>
              </a:lnSpc>
            </a:pPr>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1.</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天津市武清区农村生活污水处理</a:t>
            </a:r>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PPP</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项目</a:t>
            </a:r>
            <a:endPar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a:p>
            <a:pPr fontAlgn="auto">
              <a:lnSpc>
                <a:spcPts val="3500"/>
              </a:lnSpc>
            </a:pP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rPr>
              <a:t>项目概况</a:t>
            </a:r>
            <a:endPar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p:txBody>
      </p:sp>
      <p:sp>
        <p:nvSpPr>
          <p:cNvPr id="60" name="文本框 59"/>
          <p:cNvSpPr txBox="1"/>
          <p:nvPr/>
        </p:nvSpPr>
        <p:spPr>
          <a:xfrm>
            <a:off x="1036455" y="1909112"/>
            <a:ext cx="2867008" cy="927100"/>
          </a:xfrm>
          <a:prstGeom prst="rect">
            <a:avLst/>
          </a:prstGeom>
          <a:noFill/>
        </p:spPr>
        <p:txBody>
          <a:bodyPr wrap="square" rtlCol="0">
            <a:spAutoFit/>
          </a:bodyPr>
          <a:lstStyle/>
          <a:p>
            <a:r>
              <a:rPr lang="zh-CN" altLang="en-US" sz="1130" dirty="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mn-ea"/>
              </a:rPr>
              <a:t>投资规模：</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15.92</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亿元</a:t>
            </a:r>
            <a:endPar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1130" dirty="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mn-ea"/>
              </a:rPr>
              <a:t>覆盖范围：全区</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25</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个</a:t>
            </a:r>
            <a:r>
              <a:rPr lang="zh-CN" altLang="en-US" sz="1130" dirty="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mn-ea"/>
              </a:rPr>
              <a:t>乡镇</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301</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个</a:t>
            </a:r>
            <a:r>
              <a:rPr lang="zh-CN" altLang="en-US" sz="1130" dirty="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mn-ea"/>
              </a:rPr>
              <a:t>自然村</a:t>
            </a:r>
            <a:endParaRPr lang="en-US" altLang="zh-CN" sz="1015" dirty="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1130" dirty="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mn-ea"/>
              </a:rPr>
              <a:t>受益人群：</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40</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余万人</a:t>
            </a:r>
            <a:endPar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1015" dirty="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sym typeface="+mn-ea"/>
              </a:rPr>
              <a:t>完工工期：</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1.5</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年</a:t>
            </a:r>
            <a:endPar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nvGrpSpPr>
          <p:cNvPr id="62" name="组合 61"/>
          <p:cNvGrpSpPr/>
          <p:nvPr/>
        </p:nvGrpSpPr>
        <p:grpSpPr>
          <a:xfrm>
            <a:off x="701871" y="1593441"/>
            <a:ext cx="263878" cy="263877"/>
            <a:chOff x="2385" y="7738"/>
            <a:chExt cx="974" cy="974"/>
          </a:xfrm>
        </p:grpSpPr>
        <p:sp>
          <p:nvSpPr>
            <p:cNvPr id="63" name="Freeform 92"/>
            <p:cNvSpPr>
              <a:spLocks noChangeArrowheads="1"/>
            </p:cNvSpPr>
            <p:nvPr/>
          </p:nvSpPr>
          <p:spPr bwMode="auto">
            <a:xfrm>
              <a:off x="2647" y="7929"/>
              <a:ext cx="450" cy="589"/>
            </a:xfrm>
            <a:custGeom>
              <a:avLst/>
              <a:gdLst>
                <a:gd name="T0" fmla="*/ 143373 w 472"/>
                <a:gd name="T1" fmla="*/ 26330 h 619"/>
                <a:gd name="T2" fmla="*/ 143373 w 472"/>
                <a:gd name="T3" fmla="*/ 26330 h 619"/>
                <a:gd name="T4" fmla="*/ 127482 w 472"/>
                <a:gd name="T5" fmla="*/ 26330 h 619"/>
                <a:gd name="T6" fmla="*/ 84868 w 472"/>
                <a:gd name="T7" fmla="*/ 0 h 619"/>
                <a:gd name="T8" fmla="*/ 42253 w 472"/>
                <a:gd name="T9" fmla="*/ 26330 h 619"/>
                <a:gd name="T10" fmla="*/ 26363 w 472"/>
                <a:gd name="T11" fmla="*/ 26330 h 619"/>
                <a:gd name="T12" fmla="*/ 0 w 472"/>
                <a:gd name="T13" fmla="*/ 53021 h 619"/>
                <a:gd name="T14" fmla="*/ 0 w 472"/>
                <a:gd name="T15" fmla="*/ 196214 h 619"/>
                <a:gd name="T16" fmla="*/ 26363 w 472"/>
                <a:gd name="T17" fmla="*/ 222904 h 619"/>
                <a:gd name="T18" fmla="*/ 143373 w 472"/>
                <a:gd name="T19" fmla="*/ 222904 h 619"/>
                <a:gd name="T20" fmla="*/ 170097 w 472"/>
                <a:gd name="T21" fmla="*/ 196214 h 619"/>
                <a:gd name="T22" fmla="*/ 170097 w 472"/>
                <a:gd name="T23" fmla="*/ 53021 h 619"/>
                <a:gd name="T24" fmla="*/ 143373 w 472"/>
                <a:gd name="T25" fmla="*/ 26330 h 619"/>
                <a:gd name="T26" fmla="*/ 84868 w 472"/>
                <a:gd name="T27" fmla="*/ 10460 h 619"/>
                <a:gd name="T28" fmla="*/ 84868 w 472"/>
                <a:gd name="T29" fmla="*/ 10460 h 619"/>
                <a:gd name="T30" fmla="*/ 111592 w 472"/>
                <a:gd name="T31" fmla="*/ 26330 h 619"/>
                <a:gd name="T32" fmla="*/ 58505 w 472"/>
                <a:gd name="T33" fmla="*/ 26330 h 619"/>
                <a:gd name="T34" fmla="*/ 84868 w 472"/>
                <a:gd name="T35" fmla="*/ 10460 h 619"/>
                <a:gd name="T36" fmla="*/ 153846 w 472"/>
                <a:gd name="T37" fmla="*/ 196214 h 619"/>
                <a:gd name="T38" fmla="*/ 153846 w 472"/>
                <a:gd name="T39" fmla="*/ 196214 h 619"/>
                <a:gd name="T40" fmla="*/ 143373 w 472"/>
                <a:gd name="T41" fmla="*/ 212444 h 619"/>
                <a:gd name="T42" fmla="*/ 26363 w 472"/>
                <a:gd name="T43" fmla="*/ 212444 h 619"/>
                <a:gd name="T44" fmla="*/ 15890 w 472"/>
                <a:gd name="T45" fmla="*/ 196214 h 619"/>
                <a:gd name="T46" fmla="*/ 15890 w 472"/>
                <a:gd name="T47" fmla="*/ 180343 h 619"/>
                <a:gd name="T48" fmla="*/ 153846 w 472"/>
                <a:gd name="T49" fmla="*/ 180343 h 619"/>
                <a:gd name="T50" fmla="*/ 153846 w 472"/>
                <a:gd name="T51" fmla="*/ 196214 h 619"/>
                <a:gd name="T52" fmla="*/ 153846 w 472"/>
                <a:gd name="T53" fmla="*/ 169883 h 619"/>
                <a:gd name="T54" fmla="*/ 153846 w 472"/>
                <a:gd name="T55" fmla="*/ 169883 h 619"/>
                <a:gd name="T56" fmla="*/ 15890 w 472"/>
                <a:gd name="T57" fmla="*/ 169883 h 619"/>
                <a:gd name="T58" fmla="*/ 15890 w 472"/>
                <a:gd name="T59" fmla="*/ 53021 h 619"/>
                <a:gd name="T60" fmla="*/ 26363 w 472"/>
                <a:gd name="T61" fmla="*/ 42561 h 619"/>
                <a:gd name="T62" fmla="*/ 42253 w 472"/>
                <a:gd name="T63" fmla="*/ 42561 h 619"/>
                <a:gd name="T64" fmla="*/ 42253 w 472"/>
                <a:gd name="T65" fmla="*/ 84761 h 619"/>
                <a:gd name="T66" fmla="*/ 58505 w 472"/>
                <a:gd name="T67" fmla="*/ 84761 h 619"/>
                <a:gd name="T68" fmla="*/ 58505 w 472"/>
                <a:gd name="T69" fmla="*/ 42561 h 619"/>
                <a:gd name="T70" fmla="*/ 111592 w 472"/>
                <a:gd name="T71" fmla="*/ 42561 h 619"/>
                <a:gd name="T72" fmla="*/ 111592 w 472"/>
                <a:gd name="T73" fmla="*/ 84761 h 619"/>
                <a:gd name="T74" fmla="*/ 127482 w 472"/>
                <a:gd name="T75" fmla="*/ 84761 h 619"/>
                <a:gd name="T76" fmla="*/ 127482 w 472"/>
                <a:gd name="T77" fmla="*/ 42561 h 619"/>
                <a:gd name="T78" fmla="*/ 143373 w 472"/>
                <a:gd name="T79" fmla="*/ 42561 h 619"/>
                <a:gd name="T80" fmla="*/ 153846 w 472"/>
                <a:gd name="T81" fmla="*/ 53021 h 619"/>
                <a:gd name="T82" fmla="*/ 153846 w 472"/>
                <a:gd name="T83" fmla="*/ 169883 h 6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2" h="619">
                  <a:moveTo>
                    <a:pt x="397" y="73"/>
                  </a:moveTo>
                  <a:lnTo>
                    <a:pt x="397" y="73"/>
                  </a:lnTo>
                  <a:cubicBezTo>
                    <a:pt x="353" y="73"/>
                    <a:pt x="353" y="73"/>
                    <a:pt x="353" y="73"/>
                  </a:cubicBezTo>
                  <a:cubicBezTo>
                    <a:pt x="353" y="29"/>
                    <a:pt x="294" y="0"/>
                    <a:pt x="235" y="0"/>
                  </a:cubicBezTo>
                  <a:cubicBezTo>
                    <a:pt x="176" y="0"/>
                    <a:pt x="117" y="29"/>
                    <a:pt x="117" y="73"/>
                  </a:cubicBezTo>
                  <a:cubicBezTo>
                    <a:pt x="73" y="73"/>
                    <a:pt x="73" y="73"/>
                    <a:pt x="73" y="73"/>
                  </a:cubicBezTo>
                  <a:cubicBezTo>
                    <a:pt x="29" y="73"/>
                    <a:pt x="0" y="103"/>
                    <a:pt x="0" y="147"/>
                  </a:cubicBezTo>
                  <a:cubicBezTo>
                    <a:pt x="0" y="544"/>
                    <a:pt x="0" y="544"/>
                    <a:pt x="0" y="544"/>
                  </a:cubicBezTo>
                  <a:cubicBezTo>
                    <a:pt x="0" y="589"/>
                    <a:pt x="29" y="618"/>
                    <a:pt x="73" y="618"/>
                  </a:cubicBezTo>
                  <a:cubicBezTo>
                    <a:pt x="397" y="618"/>
                    <a:pt x="397" y="618"/>
                    <a:pt x="397" y="618"/>
                  </a:cubicBezTo>
                  <a:cubicBezTo>
                    <a:pt x="441" y="618"/>
                    <a:pt x="471" y="589"/>
                    <a:pt x="471" y="544"/>
                  </a:cubicBezTo>
                  <a:cubicBezTo>
                    <a:pt x="471" y="147"/>
                    <a:pt x="471" y="147"/>
                    <a:pt x="471" y="147"/>
                  </a:cubicBezTo>
                  <a:cubicBezTo>
                    <a:pt x="471" y="103"/>
                    <a:pt x="441" y="73"/>
                    <a:pt x="397" y="73"/>
                  </a:cubicBezTo>
                  <a:close/>
                  <a:moveTo>
                    <a:pt x="235" y="29"/>
                  </a:moveTo>
                  <a:lnTo>
                    <a:pt x="235" y="29"/>
                  </a:lnTo>
                  <a:cubicBezTo>
                    <a:pt x="279" y="29"/>
                    <a:pt x="309" y="44"/>
                    <a:pt x="309" y="73"/>
                  </a:cubicBezTo>
                  <a:cubicBezTo>
                    <a:pt x="162" y="73"/>
                    <a:pt x="162" y="73"/>
                    <a:pt x="162" y="73"/>
                  </a:cubicBezTo>
                  <a:cubicBezTo>
                    <a:pt x="162" y="44"/>
                    <a:pt x="191" y="29"/>
                    <a:pt x="235" y="29"/>
                  </a:cubicBezTo>
                  <a:close/>
                  <a:moveTo>
                    <a:pt x="426" y="544"/>
                  </a:moveTo>
                  <a:lnTo>
                    <a:pt x="426" y="544"/>
                  </a:lnTo>
                  <a:cubicBezTo>
                    <a:pt x="426" y="559"/>
                    <a:pt x="412" y="589"/>
                    <a:pt x="397" y="589"/>
                  </a:cubicBezTo>
                  <a:cubicBezTo>
                    <a:pt x="73" y="589"/>
                    <a:pt x="73" y="589"/>
                    <a:pt x="73" y="589"/>
                  </a:cubicBezTo>
                  <a:cubicBezTo>
                    <a:pt x="58" y="589"/>
                    <a:pt x="44" y="559"/>
                    <a:pt x="44" y="544"/>
                  </a:cubicBezTo>
                  <a:cubicBezTo>
                    <a:pt x="44" y="500"/>
                    <a:pt x="44" y="500"/>
                    <a:pt x="44" y="500"/>
                  </a:cubicBezTo>
                  <a:cubicBezTo>
                    <a:pt x="426" y="500"/>
                    <a:pt x="426" y="500"/>
                    <a:pt x="426" y="500"/>
                  </a:cubicBezTo>
                  <a:lnTo>
                    <a:pt x="426" y="544"/>
                  </a:lnTo>
                  <a:close/>
                  <a:moveTo>
                    <a:pt x="426" y="471"/>
                  </a:moveTo>
                  <a:lnTo>
                    <a:pt x="426" y="471"/>
                  </a:lnTo>
                  <a:cubicBezTo>
                    <a:pt x="44" y="471"/>
                    <a:pt x="44" y="471"/>
                    <a:pt x="44" y="471"/>
                  </a:cubicBezTo>
                  <a:cubicBezTo>
                    <a:pt x="44" y="147"/>
                    <a:pt x="44" y="147"/>
                    <a:pt x="44" y="147"/>
                  </a:cubicBezTo>
                  <a:cubicBezTo>
                    <a:pt x="44" y="132"/>
                    <a:pt x="58" y="118"/>
                    <a:pt x="73" y="118"/>
                  </a:cubicBezTo>
                  <a:cubicBezTo>
                    <a:pt x="117" y="118"/>
                    <a:pt x="117" y="118"/>
                    <a:pt x="117" y="118"/>
                  </a:cubicBezTo>
                  <a:cubicBezTo>
                    <a:pt x="117" y="235"/>
                    <a:pt x="117" y="235"/>
                    <a:pt x="117" y="235"/>
                  </a:cubicBezTo>
                  <a:cubicBezTo>
                    <a:pt x="162" y="235"/>
                    <a:pt x="162" y="235"/>
                    <a:pt x="162" y="235"/>
                  </a:cubicBezTo>
                  <a:cubicBezTo>
                    <a:pt x="162" y="118"/>
                    <a:pt x="162" y="118"/>
                    <a:pt x="162" y="118"/>
                  </a:cubicBezTo>
                  <a:cubicBezTo>
                    <a:pt x="309" y="118"/>
                    <a:pt x="309" y="118"/>
                    <a:pt x="309" y="118"/>
                  </a:cubicBezTo>
                  <a:cubicBezTo>
                    <a:pt x="309" y="235"/>
                    <a:pt x="309" y="235"/>
                    <a:pt x="309" y="235"/>
                  </a:cubicBezTo>
                  <a:cubicBezTo>
                    <a:pt x="353" y="235"/>
                    <a:pt x="353" y="235"/>
                    <a:pt x="353" y="235"/>
                  </a:cubicBezTo>
                  <a:cubicBezTo>
                    <a:pt x="353" y="118"/>
                    <a:pt x="353" y="118"/>
                    <a:pt x="353" y="118"/>
                  </a:cubicBezTo>
                  <a:cubicBezTo>
                    <a:pt x="397" y="118"/>
                    <a:pt x="397" y="118"/>
                    <a:pt x="397" y="118"/>
                  </a:cubicBezTo>
                  <a:cubicBezTo>
                    <a:pt x="412" y="118"/>
                    <a:pt x="426" y="132"/>
                    <a:pt x="426" y="147"/>
                  </a:cubicBezTo>
                  <a:lnTo>
                    <a:pt x="426" y="471"/>
                  </a:lnTo>
                  <a:close/>
                </a:path>
              </a:pathLst>
            </a:custGeom>
            <a:solidFill>
              <a:schemeClr val="accent6"/>
            </a:solidFill>
            <a:ln>
              <a:noFill/>
            </a:ln>
            <a:effectLst/>
          </p:spPr>
          <p:txBody>
            <a:bodyPr wrap="none" anchor="ctr"/>
            <a:lstStyle/>
            <a:p>
              <a:pPr eaLnBrk="1" hangingPunct="1">
                <a:defRPr/>
              </a:pPr>
              <a:endParaRPr lang="zh-CN" altLang="en-US" sz="1275">
                <a:solidFill>
                  <a:srgbClr val="C00000"/>
                </a:solidFill>
              </a:endParaRPr>
            </a:p>
          </p:txBody>
        </p:sp>
        <p:sp>
          <p:nvSpPr>
            <p:cNvPr id="64" name="椭圆 63"/>
            <p:cNvSpPr/>
            <p:nvPr/>
          </p:nvSpPr>
          <p:spPr>
            <a:xfrm>
              <a:off x="2385" y="7738"/>
              <a:ext cx="974" cy="974"/>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8983" tIns="24492" rIns="48983" bIns="24492" numCol="1" spcCol="0" rtlCol="0" fromWordArt="0" anchor="ctr" anchorCtr="0" forceAA="0" compatLnSpc="1">
              <a:noAutofit/>
            </a:bodyPr>
            <a:lstStyle/>
            <a:p>
              <a:pPr algn="ctr"/>
              <a:endParaRPr lang="zh-CN" altLang="en-US" sz="1275">
                <a:solidFill>
                  <a:srgbClr val="C00000"/>
                </a:solidFill>
              </a:endParaRPr>
            </a:p>
          </p:txBody>
        </p:sp>
      </p:grpSp>
      <p:sp>
        <p:nvSpPr>
          <p:cNvPr id="19" name="矩形 18"/>
          <p:cNvSpPr/>
          <p:nvPr/>
        </p:nvSpPr>
        <p:spPr>
          <a:xfrm>
            <a:off x="5207746" y="2634318"/>
            <a:ext cx="3651884" cy="283210"/>
          </a:xfrm>
          <a:prstGeom prst="rect">
            <a:avLst/>
          </a:prstGeom>
        </p:spPr>
        <p:txBody>
          <a:bodyPr wrap="square">
            <a:spAutoFit/>
          </a:bodyPr>
          <a:lstStyle/>
          <a:p>
            <a:pPr fontAlgn="auto">
              <a:lnSpc>
                <a:spcPts val="1500"/>
              </a:lnSpc>
            </a:pPr>
            <a:r>
              <a:rPr lang="zh-CN" altLang="en-US" sz="1130" b="1" dirty="0">
                <a:solidFill>
                  <a:schemeClr val="accent6"/>
                </a:solidFill>
                <a:latin typeface="黑体" panose="02010609060101010101" pitchFamily="49" charset="-122"/>
                <a:ea typeface="黑体" panose="02010609060101010101" pitchFamily="49" charset="-122"/>
                <a:cs typeface="黑体" panose="02010609060101010101" pitchFamily="49" charset="-122"/>
              </a:rPr>
              <a:t>旱厕改造工程    </a:t>
            </a:r>
            <a:r>
              <a:rPr lang="zh-CN" altLang="en-US" sz="1130" dirty="0">
                <a:latin typeface="黑体" panose="02010609060101010101" pitchFamily="49" charset="-122"/>
                <a:ea typeface="黑体" panose="02010609060101010101" pitchFamily="49" charset="-122"/>
                <a:cs typeface="黑体" panose="02010609060101010101" pitchFamily="49" charset="-122"/>
              </a:rPr>
              <a:t>提升三格化粪池</a:t>
            </a:r>
            <a:r>
              <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10339</a:t>
            </a:r>
            <a:r>
              <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rPr>
              <a:t>座</a:t>
            </a:r>
            <a:endParaRPr lang="en-US" altLang="zh-CN" sz="1355" b="1" dirty="0">
              <a:solidFill>
                <a:schemeClr val="accent6"/>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3" name="矩形 22"/>
          <p:cNvSpPr/>
          <p:nvPr/>
        </p:nvSpPr>
        <p:spPr>
          <a:xfrm>
            <a:off x="4712267" y="2592235"/>
            <a:ext cx="452179" cy="202062"/>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30" b="1" dirty="0">
                <a:solidFill>
                  <a:schemeClr val="accent6"/>
                </a:solidFill>
                <a:latin typeface="微软雅黑" panose="020B0503020204020204" charset="-122"/>
                <a:ea typeface="微软雅黑" panose="020B0503020204020204" charset="-122"/>
              </a:rPr>
              <a:t>03</a:t>
            </a:r>
            <a:endParaRPr lang="en-US" altLang="zh-CN" sz="1130" b="1" dirty="0">
              <a:solidFill>
                <a:schemeClr val="accent6"/>
              </a:solidFill>
              <a:latin typeface="微软雅黑" panose="020B0503020204020204" charset="-122"/>
              <a:ea typeface="微软雅黑" panose="020B0503020204020204" charset="-122"/>
            </a:endParaRPr>
          </a:p>
        </p:txBody>
      </p:sp>
      <p:sp>
        <p:nvSpPr>
          <p:cNvPr id="24" name="矩形 23"/>
          <p:cNvSpPr/>
          <p:nvPr/>
        </p:nvSpPr>
        <p:spPr>
          <a:xfrm>
            <a:off x="4712500" y="2911084"/>
            <a:ext cx="451967" cy="176342"/>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30" b="1" dirty="0">
                <a:solidFill>
                  <a:schemeClr val="accent6"/>
                </a:solidFill>
                <a:latin typeface="微软雅黑" panose="020B0503020204020204" charset="-122"/>
                <a:ea typeface="微软雅黑" panose="020B0503020204020204" charset="-122"/>
              </a:rPr>
              <a:t>04</a:t>
            </a:r>
            <a:endParaRPr lang="en-US" altLang="zh-CN" sz="1130" b="1" dirty="0">
              <a:solidFill>
                <a:schemeClr val="accent6"/>
              </a:solidFill>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023" y="3322892"/>
            <a:ext cx="4076429" cy="2338645"/>
          </a:xfrm>
          <a:prstGeom prst="rect">
            <a:avLst/>
          </a:prstGeom>
        </p:spPr>
      </p:pic>
      <p:sp>
        <p:nvSpPr>
          <p:cNvPr id="58" name="文本框 57"/>
          <p:cNvSpPr txBox="1"/>
          <p:nvPr/>
        </p:nvSpPr>
        <p:spPr>
          <a:xfrm>
            <a:off x="1036455" y="2811658"/>
            <a:ext cx="3371082" cy="509270"/>
          </a:xfrm>
          <a:prstGeom prst="rect">
            <a:avLst/>
          </a:prstGeom>
          <a:noFill/>
        </p:spPr>
        <p:txBody>
          <a:bodyPr wrap="square" rtlCol="0">
            <a:spAutoFit/>
          </a:bodyPr>
          <a:lstStyle/>
          <a:p>
            <a:endParaRPr lang="en-US" altLang="zh-CN" sz="1355" b="1" dirty="0">
              <a:solidFill>
                <a:schemeClr val="accent6"/>
              </a:solidFill>
              <a:latin typeface="微软雅黑" panose="020B0503020204020204" charset="-122"/>
              <a:ea typeface="微软雅黑" panose="020B0503020204020204" charset="-122"/>
              <a:cs typeface="Open Sans" panose="020B0606030504020204" pitchFamily="34" charset="0"/>
            </a:endParaRPr>
          </a:p>
          <a:p>
            <a:r>
              <a:rPr lang="zh-CN" altLang="en-US" sz="1355" b="1" dirty="0">
                <a:solidFill>
                  <a:schemeClr val="accent6"/>
                </a:solidFill>
                <a:latin typeface="黑体" panose="02010609060101010101" pitchFamily="49" charset="-122"/>
                <a:ea typeface="黑体" panose="02010609060101010101" pitchFamily="49" charset="-122"/>
                <a:cs typeface="Open Sans" panose="020B0606030504020204" pitchFamily="34" charset="0"/>
              </a:rPr>
              <a:t>资金结构设计</a:t>
            </a:r>
            <a:endParaRPr lang="zh-CN" altLang="en-US" sz="1355" b="1" dirty="0">
              <a:solidFill>
                <a:schemeClr val="accent6"/>
              </a:solidFill>
              <a:latin typeface="黑体" panose="02010609060101010101" pitchFamily="49" charset="-122"/>
              <a:ea typeface="黑体" panose="02010609060101010101" pitchFamily="49" charset="-122"/>
              <a:cs typeface="Open Sans" panose="020B0606030504020204" pitchFamily="34" charset="0"/>
            </a:endParaRPr>
          </a:p>
        </p:txBody>
      </p:sp>
      <p:sp>
        <p:nvSpPr>
          <p:cNvPr id="35" name="文本框 34"/>
          <p:cNvSpPr txBox="1"/>
          <p:nvPr/>
        </p:nvSpPr>
        <p:spPr>
          <a:xfrm>
            <a:off x="1026001" y="98458"/>
            <a:ext cx="7041386" cy="334010"/>
          </a:xfrm>
          <a:prstGeom prst="rect">
            <a:avLst/>
          </a:prstGeom>
          <a:noFill/>
        </p:spPr>
        <p:txBody>
          <a:bodyPr wrap="square" rtlCol="0">
            <a:spAutoFit/>
          </a:bodyPr>
          <a:lstStyle/>
          <a:p>
            <a:pPr algn="ctr"/>
            <a:endParaRPr lang="en-US" altLang="zh-CN" sz="1580" b="1" dirty="0">
              <a:solidFill>
                <a:schemeClr val="accent6"/>
              </a:solidFill>
              <a:latin typeface="微软雅黑" panose="020B0503020204020204" charset="-122"/>
              <a:ea typeface="微软雅黑" panose="020B0503020204020204" charset="-122"/>
            </a:endParaRPr>
          </a:p>
        </p:txBody>
      </p:sp>
      <p:sp>
        <p:nvSpPr>
          <p:cNvPr id="2" name="文本框 1"/>
          <p:cNvSpPr txBox="1"/>
          <p:nvPr/>
        </p:nvSpPr>
        <p:spPr>
          <a:xfrm>
            <a:off x="1217910" y="392923"/>
            <a:ext cx="309880" cy="327660"/>
          </a:xfrm>
          <a:prstGeom prst="rect">
            <a:avLst/>
          </a:prstGeom>
          <a:noFill/>
        </p:spPr>
        <p:txBody>
          <a:bodyPr wrap="none" rtlCol="0" anchor="t">
            <a:spAutoFit/>
          </a:bodyPr>
          <a:p>
            <a:r>
              <a:rPr lang="zh-CN" altLang="en-US" sz="1535" b="1" dirty="0">
                <a:solidFill>
                  <a:schemeClr val="accent6"/>
                </a:solidFill>
                <a:latin typeface="微软雅黑" panose="020B0503020204020204" charset="-122"/>
                <a:ea typeface="微软雅黑" panose="020B0503020204020204" charset="-122"/>
                <a:cs typeface="Open Sans" panose="020B0606030504020204" pitchFamily="34" charset="0"/>
                <a:sym typeface="+mn-ea"/>
              </a:rPr>
              <a:t>   </a:t>
            </a:r>
            <a:endParaRPr lang="zh-CN" altLang="en-US" sz="1535"/>
          </a:p>
        </p:txBody>
      </p:sp>
      <p:pic>
        <p:nvPicPr>
          <p:cNvPr id="5" name="图片 4"/>
          <p:cNvPicPr>
            <a:picLocks noChangeAspect="1"/>
          </p:cNvPicPr>
          <p:nvPr/>
        </p:nvPicPr>
        <p:blipFill>
          <a:blip r:embed="rId3" cstate="screen"/>
          <a:stretch>
            <a:fillRect/>
          </a:stretch>
        </p:blipFill>
        <p:spPr>
          <a:xfrm>
            <a:off x="5062318" y="3322908"/>
            <a:ext cx="3797455" cy="229065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bldLst>
      <p:bldP spid="55" grpId="0" bldLvl="0" animBg="1"/>
      <p:bldP spid="56" grpId="0"/>
      <p:bldP spid="57" grpId="0" bldLvl="0" animBg="1"/>
      <p:bldP spid="76" grpId="0"/>
      <p:bldP spid="60" grpId="0"/>
      <p:bldP spid="23" grpId="0" bldLvl="0" animBg="1"/>
      <p:bldP spid="24" grpId="0" bldLvl="0" animBg="1"/>
      <p:bldP spid="35" grpId="0"/>
      <p:bldP spid="3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1469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nvSpPr>
        <p:spPr>
          <a:xfrm>
            <a:off x="699744" y="657192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让农村更美好让农民更幸福</a:t>
            </a:r>
            <a:endParaRPr lang="zh-CN" altLang="en-US" sz="1130" b="1" i="1" dirty="0">
              <a:solidFill>
                <a:schemeClr val="bg1"/>
              </a:solidFill>
              <a:latin typeface="微软雅黑" panose="020B0503020204020204" charset="-122"/>
              <a:ea typeface="微软雅黑" panose="020B0503020204020204" charset="-122"/>
            </a:endParaRPr>
          </a:p>
        </p:txBody>
      </p:sp>
      <p:sp>
        <p:nvSpPr>
          <p:cNvPr id="61" name="文本框 60"/>
          <p:cNvSpPr txBox="1"/>
          <p:nvPr/>
        </p:nvSpPr>
        <p:spPr>
          <a:xfrm>
            <a:off x="1026155" y="1684930"/>
            <a:ext cx="7590968" cy="1694180"/>
          </a:xfrm>
          <a:prstGeom prst="rect">
            <a:avLst/>
          </a:prstGeom>
          <a:noFill/>
        </p:spPr>
        <p:txBody>
          <a:bodyPr wrap="square" rtlCol="0">
            <a:spAutoFit/>
          </a:bodyPr>
          <a:lstStyle/>
          <a:p>
            <a:pPr fontAlgn="auto">
              <a:lnSpc>
                <a:spcPts val="2500"/>
              </a:lnSpc>
            </a:pPr>
            <a:r>
              <a:rPr lang="en-US" altLang="zh-CN" sz="1355" dirty="0">
                <a:latin typeface="黑体" panose="02010609060101010101" pitchFamily="49" charset="-122"/>
                <a:ea typeface="黑体" panose="02010609060101010101" pitchFamily="49" charset="-122"/>
                <a:cs typeface="黑体" panose="02010609060101010101" pitchFamily="49" charset="-122"/>
              </a:rPr>
              <a:t>全面收集和处理农户厕所废水、洗浴废水、洗衣废水和厨房废水等“四水”和村内中小校、村级活动场所、养老院等公共场所产生的污水。每年处理生活污水1076万吨，可减少导致水质性缺水问题的污染物化学需氧量排放量4100吨，氨氮排放量860吨。</a:t>
            </a:r>
            <a:endParaRPr lang="en-US" altLang="zh-CN" sz="1355" dirty="0">
              <a:latin typeface="黑体" panose="02010609060101010101" pitchFamily="49" charset="-122"/>
              <a:ea typeface="黑体" panose="02010609060101010101" pitchFamily="49" charset="-122"/>
              <a:cs typeface="黑体" panose="02010609060101010101" pitchFamily="49" charset="-122"/>
            </a:endParaRPr>
          </a:p>
          <a:p>
            <a:pPr fontAlgn="auto">
              <a:lnSpc>
                <a:spcPts val="2500"/>
              </a:lnSpc>
            </a:pPr>
            <a:r>
              <a:rPr lang="en-US" altLang="zh-CN" sz="1355" dirty="0">
                <a:latin typeface="黑体" panose="02010609060101010101" pitchFamily="49" charset="-122"/>
                <a:ea typeface="黑体" panose="02010609060101010101" pitchFamily="49" charset="-122"/>
                <a:cs typeface="黑体" panose="02010609060101010101" pitchFamily="49" charset="-122"/>
              </a:rPr>
              <a:t>经过初步统计，本地区同类项目平均建设速度3047户/月，本项目6111户/月，并且本项目户均投资比行业水平低15%~20%。</a:t>
            </a:r>
            <a:endParaRPr lang="en-US" altLang="zh-CN" sz="1355" dirty="0">
              <a:latin typeface="黑体" panose="02010609060101010101" pitchFamily="49" charset="-122"/>
              <a:ea typeface="黑体" panose="02010609060101010101" pitchFamily="49" charset="-122"/>
              <a:cs typeface="黑体" panose="02010609060101010101" pitchFamily="49" charset="-122"/>
            </a:endParaRPr>
          </a:p>
        </p:txBody>
      </p:sp>
      <p:sp>
        <p:nvSpPr>
          <p:cNvPr id="54" name="文本框 53"/>
          <p:cNvSpPr txBox="1"/>
          <p:nvPr/>
        </p:nvSpPr>
        <p:spPr>
          <a:xfrm>
            <a:off x="992105" y="1363428"/>
            <a:ext cx="3947633" cy="542925"/>
          </a:xfrm>
          <a:prstGeom prst="rect">
            <a:avLst/>
          </a:prstGeom>
          <a:noFill/>
        </p:spPr>
        <p:txBody>
          <a:bodyPr wrap="square" rtlCol="0">
            <a:spAutoFit/>
          </a:bodyPr>
          <a:lstStyle/>
          <a:p>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1.</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天津市武清区农村生活污水处理</a:t>
            </a:r>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PPP</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项目</a:t>
            </a:r>
            <a:endPar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a:p>
            <a:endParaRPr lang="zh-CN" altLang="en-US" sz="1355" b="1"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p:txBody>
      </p:sp>
      <p:grpSp>
        <p:nvGrpSpPr>
          <p:cNvPr id="62" name="组合 61"/>
          <p:cNvGrpSpPr/>
          <p:nvPr/>
        </p:nvGrpSpPr>
        <p:grpSpPr>
          <a:xfrm>
            <a:off x="699720" y="1684838"/>
            <a:ext cx="263878" cy="263877"/>
            <a:chOff x="2385" y="7738"/>
            <a:chExt cx="974" cy="974"/>
          </a:xfrm>
        </p:grpSpPr>
        <p:sp>
          <p:nvSpPr>
            <p:cNvPr id="63" name="Freeform 92"/>
            <p:cNvSpPr>
              <a:spLocks noChangeArrowheads="1"/>
            </p:cNvSpPr>
            <p:nvPr/>
          </p:nvSpPr>
          <p:spPr bwMode="auto">
            <a:xfrm>
              <a:off x="2647" y="7929"/>
              <a:ext cx="450" cy="589"/>
            </a:xfrm>
            <a:custGeom>
              <a:avLst/>
              <a:gdLst>
                <a:gd name="T0" fmla="*/ 143373 w 472"/>
                <a:gd name="T1" fmla="*/ 26330 h 619"/>
                <a:gd name="T2" fmla="*/ 143373 w 472"/>
                <a:gd name="T3" fmla="*/ 26330 h 619"/>
                <a:gd name="T4" fmla="*/ 127482 w 472"/>
                <a:gd name="T5" fmla="*/ 26330 h 619"/>
                <a:gd name="T6" fmla="*/ 84868 w 472"/>
                <a:gd name="T7" fmla="*/ 0 h 619"/>
                <a:gd name="T8" fmla="*/ 42253 w 472"/>
                <a:gd name="T9" fmla="*/ 26330 h 619"/>
                <a:gd name="T10" fmla="*/ 26363 w 472"/>
                <a:gd name="T11" fmla="*/ 26330 h 619"/>
                <a:gd name="T12" fmla="*/ 0 w 472"/>
                <a:gd name="T13" fmla="*/ 53021 h 619"/>
                <a:gd name="T14" fmla="*/ 0 w 472"/>
                <a:gd name="T15" fmla="*/ 196214 h 619"/>
                <a:gd name="T16" fmla="*/ 26363 w 472"/>
                <a:gd name="T17" fmla="*/ 222904 h 619"/>
                <a:gd name="T18" fmla="*/ 143373 w 472"/>
                <a:gd name="T19" fmla="*/ 222904 h 619"/>
                <a:gd name="T20" fmla="*/ 170097 w 472"/>
                <a:gd name="T21" fmla="*/ 196214 h 619"/>
                <a:gd name="T22" fmla="*/ 170097 w 472"/>
                <a:gd name="T23" fmla="*/ 53021 h 619"/>
                <a:gd name="T24" fmla="*/ 143373 w 472"/>
                <a:gd name="T25" fmla="*/ 26330 h 619"/>
                <a:gd name="T26" fmla="*/ 84868 w 472"/>
                <a:gd name="T27" fmla="*/ 10460 h 619"/>
                <a:gd name="T28" fmla="*/ 84868 w 472"/>
                <a:gd name="T29" fmla="*/ 10460 h 619"/>
                <a:gd name="T30" fmla="*/ 111592 w 472"/>
                <a:gd name="T31" fmla="*/ 26330 h 619"/>
                <a:gd name="T32" fmla="*/ 58505 w 472"/>
                <a:gd name="T33" fmla="*/ 26330 h 619"/>
                <a:gd name="T34" fmla="*/ 84868 w 472"/>
                <a:gd name="T35" fmla="*/ 10460 h 619"/>
                <a:gd name="T36" fmla="*/ 153846 w 472"/>
                <a:gd name="T37" fmla="*/ 196214 h 619"/>
                <a:gd name="T38" fmla="*/ 153846 w 472"/>
                <a:gd name="T39" fmla="*/ 196214 h 619"/>
                <a:gd name="T40" fmla="*/ 143373 w 472"/>
                <a:gd name="T41" fmla="*/ 212444 h 619"/>
                <a:gd name="T42" fmla="*/ 26363 w 472"/>
                <a:gd name="T43" fmla="*/ 212444 h 619"/>
                <a:gd name="T44" fmla="*/ 15890 w 472"/>
                <a:gd name="T45" fmla="*/ 196214 h 619"/>
                <a:gd name="T46" fmla="*/ 15890 w 472"/>
                <a:gd name="T47" fmla="*/ 180343 h 619"/>
                <a:gd name="T48" fmla="*/ 153846 w 472"/>
                <a:gd name="T49" fmla="*/ 180343 h 619"/>
                <a:gd name="T50" fmla="*/ 153846 w 472"/>
                <a:gd name="T51" fmla="*/ 196214 h 619"/>
                <a:gd name="T52" fmla="*/ 153846 w 472"/>
                <a:gd name="T53" fmla="*/ 169883 h 619"/>
                <a:gd name="T54" fmla="*/ 153846 w 472"/>
                <a:gd name="T55" fmla="*/ 169883 h 619"/>
                <a:gd name="T56" fmla="*/ 15890 w 472"/>
                <a:gd name="T57" fmla="*/ 169883 h 619"/>
                <a:gd name="T58" fmla="*/ 15890 w 472"/>
                <a:gd name="T59" fmla="*/ 53021 h 619"/>
                <a:gd name="T60" fmla="*/ 26363 w 472"/>
                <a:gd name="T61" fmla="*/ 42561 h 619"/>
                <a:gd name="T62" fmla="*/ 42253 w 472"/>
                <a:gd name="T63" fmla="*/ 42561 h 619"/>
                <a:gd name="T64" fmla="*/ 42253 w 472"/>
                <a:gd name="T65" fmla="*/ 84761 h 619"/>
                <a:gd name="T66" fmla="*/ 58505 w 472"/>
                <a:gd name="T67" fmla="*/ 84761 h 619"/>
                <a:gd name="T68" fmla="*/ 58505 w 472"/>
                <a:gd name="T69" fmla="*/ 42561 h 619"/>
                <a:gd name="T70" fmla="*/ 111592 w 472"/>
                <a:gd name="T71" fmla="*/ 42561 h 619"/>
                <a:gd name="T72" fmla="*/ 111592 w 472"/>
                <a:gd name="T73" fmla="*/ 84761 h 619"/>
                <a:gd name="T74" fmla="*/ 127482 w 472"/>
                <a:gd name="T75" fmla="*/ 84761 h 619"/>
                <a:gd name="T76" fmla="*/ 127482 w 472"/>
                <a:gd name="T77" fmla="*/ 42561 h 619"/>
                <a:gd name="T78" fmla="*/ 143373 w 472"/>
                <a:gd name="T79" fmla="*/ 42561 h 619"/>
                <a:gd name="T80" fmla="*/ 153846 w 472"/>
                <a:gd name="T81" fmla="*/ 53021 h 619"/>
                <a:gd name="T82" fmla="*/ 153846 w 472"/>
                <a:gd name="T83" fmla="*/ 169883 h 6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2" h="619">
                  <a:moveTo>
                    <a:pt x="397" y="73"/>
                  </a:moveTo>
                  <a:lnTo>
                    <a:pt x="397" y="73"/>
                  </a:lnTo>
                  <a:cubicBezTo>
                    <a:pt x="353" y="73"/>
                    <a:pt x="353" y="73"/>
                    <a:pt x="353" y="73"/>
                  </a:cubicBezTo>
                  <a:cubicBezTo>
                    <a:pt x="353" y="29"/>
                    <a:pt x="294" y="0"/>
                    <a:pt x="235" y="0"/>
                  </a:cubicBezTo>
                  <a:cubicBezTo>
                    <a:pt x="176" y="0"/>
                    <a:pt x="117" y="29"/>
                    <a:pt x="117" y="73"/>
                  </a:cubicBezTo>
                  <a:cubicBezTo>
                    <a:pt x="73" y="73"/>
                    <a:pt x="73" y="73"/>
                    <a:pt x="73" y="73"/>
                  </a:cubicBezTo>
                  <a:cubicBezTo>
                    <a:pt x="29" y="73"/>
                    <a:pt x="0" y="103"/>
                    <a:pt x="0" y="147"/>
                  </a:cubicBezTo>
                  <a:cubicBezTo>
                    <a:pt x="0" y="544"/>
                    <a:pt x="0" y="544"/>
                    <a:pt x="0" y="544"/>
                  </a:cubicBezTo>
                  <a:cubicBezTo>
                    <a:pt x="0" y="589"/>
                    <a:pt x="29" y="618"/>
                    <a:pt x="73" y="618"/>
                  </a:cubicBezTo>
                  <a:cubicBezTo>
                    <a:pt x="397" y="618"/>
                    <a:pt x="397" y="618"/>
                    <a:pt x="397" y="618"/>
                  </a:cubicBezTo>
                  <a:cubicBezTo>
                    <a:pt x="441" y="618"/>
                    <a:pt x="471" y="589"/>
                    <a:pt x="471" y="544"/>
                  </a:cubicBezTo>
                  <a:cubicBezTo>
                    <a:pt x="471" y="147"/>
                    <a:pt x="471" y="147"/>
                    <a:pt x="471" y="147"/>
                  </a:cubicBezTo>
                  <a:cubicBezTo>
                    <a:pt x="471" y="103"/>
                    <a:pt x="441" y="73"/>
                    <a:pt x="397" y="73"/>
                  </a:cubicBezTo>
                  <a:close/>
                  <a:moveTo>
                    <a:pt x="235" y="29"/>
                  </a:moveTo>
                  <a:lnTo>
                    <a:pt x="235" y="29"/>
                  </a:lnTo>
                  <a:cubicBezTo>
                    <a:pt x="279" y="29"/>
                    <a:pt x="309" y="44"/>
                    <a:pt x="309" y="73"/>
                  </a:cubicBezTo>
                  <a:cubicBezTo>
                    <a:pt x="162" y="73"/>
                    <a:pt x="162" y="73"/>
                    <a:pt x="162" y="73"/>
                  </a:cubicBezTo>
                  <a:cubicBezTo>
                    <a:pt x="162" y="44"/>
                    <a:pt x="191" y="29"/>
                    <a:pt x="235" y="29"/>
                  </a:cubicBezTo>
                  <a:close/>
                  <a:moveTo>
                    <a:pt x="426" y="544"/>
                  </a:moveTo>
                  <a:lnTo>
                    <a:pt x="426" y="544"/>
                  </a:lnTo>
                  <a:cubicBezTo>
                    <a:pt x="426" y="559"/>
                    <a:pt x="412" y="589"/>
                    <a:pt x="397" y="589"/>
                  </a:cubicBezTo>
                  <a:cubicBezTo>
                    <a:pt x="73" y="589"/>
                    <a:pt x="73" y="589"/>
                    <a:pt x="73" y="589"/>
                  </a:cubicBezTo>
                  <a:cubicBezTo>
                    <a:pt x="58" y="589"/>
                    <a:pt x="44" y="559"/>
                    <a:pt x="44" y="544"/>
                  </a:cubicBezTo>
                  <a:cubicBezTo>
                    <a:pt x="44" y="500"/>
                    <a:pt x="44" y="500"/>
                    <a:pt x="44" y="500"/>
                  </a:cubicBezTo>
                  <a:cubicBezTo>
                    <a:pt x="426" y="500"/>
                    <a:pt x="426" y="500"/>
                    <a:pt x="426" y="500"/>
                  </a:cubicBezTo>
                  <a:lnTo>
                    <a:pt x="426" y="544"/>
                  </a:lnTo>
                  <a:close/>
                  <a:moveTo>
                    <a:pt x="426" y="471"/>
                  </a:moveTo>
                  <a:lnTo>
                    <a:pt x="426" y="471"/>
                  </a:lnTo>
                  <a:cubicBezTo>
                    <a:pt x="44" y="471"/>
                    <a:pt x="44" y="471"/>
                    <a:pt x="44" y="471"/>
                  </a:cubicBezTo>
                  <a:cubicBezTo>
                    <a:pt x="44" y="147"/>
                    <a:pt x="44" y="147"/>
                    <a:pt x="44" y="147"/>
                  </a:cubicBezTo>
                  <a:cubicBezTo>
                    <a:pt x="44" y="132"/>
                    <a:pt x="58" y="118"/>
                    <a:pt x="73" y="118"/>
                  </a:cubicBezTo>
                  <a:cubicBezTo>
                    <a:pt x="117" y="118"/>
                    <a:pt x="117" y="118"/>
                    <a:pt x="117" y="118"/>
                  </a:cubicBezTo>
                  <a:cubicBezTo>
                    <a:pt x="117" y="235"/>
                    <a:pt x="117" y="235"/>
                    <a:pt x="117" y="235"/>
                  </a:cubicBezTo>
                  <a:cubicBezTo>
                    <a:pt x="162" y="235"/>
                    <a:pt x="162" y="235"/>
                    <a:pt x="162" y="235"/>
                  </a:cubicBezTo>
                  <a:cubicBezTo>
                    <a:pt x="162" y="118"/>
                    <a:pt x="162" y="118"/>
                    <a:pt x="162" y="118"/>
                  </a:cubicBezTo>
                  <a:cubicBezTo>
                    <a:pt x="309" y="118"/>
                    <a:pt x="309" y="118"/>
                    <a:pt x="309" y="118"/>
                  </a:cubicBezTo>
                  <a:cubicBezTo>
                    <a:pt x="309" y="235"/>
                    <a:pt x="309" y="235"/>
                    <a:pt x="309" y="235"/>
                  </a:cubicBezTo>
                  <a:cubicBezTo>
                    <a:pt x="353" y="235"/>
                    <a:pt x="353" y="235"/>
                    <a:pt x="353" y="235"/>
                  </a:cubicBezTo>
                  <a:cubicBezTo>
                    <a:pt x="353" y="118"/>
                    <a:pt x="353" y="118"/>
                    <a:pt x="353" y="118"/>
                  </a:cubicBezTo>
                  <a:cubicBezTo>
                    <a:pt x="397" y="118"/>
                    <a:pt x="397" y="118"/>
                    <a:pt x="397" y="118"/>
                  </a:cubicBezTo>
                  <a:cubicBezTo>
                    <a:pt x="412" y="118"/>
                    <a:pt x="426" y="132"/>
                    <a:pt x="426" y="147"/>
                  </a:cubicBezTo>
                  <a:lnTo>
                    <a:pt x="426" y="471"/>
                  </a:lnTo>
                  <a:close/>
                </a:path>
              </a:pathLst>
            </a:custGeom>
            <a:solidFill>
              <a:schemeClr val="accent6"/>
            </a:solidFill>
            <a:ln>
              <a:noFill/>
            </a:ln>
            <a:effectLst/>
          </p:spPr>
          <p:txBody>
            <a:bodyPr wrap="none" anchor="ctr"/>
            <a:lstStyle/>
            <a:p>
              <a:pPr eaLnBrk="1" hangingPunct="1">
                <a:defRPr/>
              </a:pPr>
              <a:endParaRPr lang="zh-CN" altLang="en-US" sz="1275">
                <a:solidFill>
                  <a:srgbClr val="C00000"/>
                </a:solidFill>
              </a:endParaRPr>
            </a:p>
          </p:txBody>
        </p:sp>
        <p:sp>
          <p:nvSpPr>
            <p:cNvPr id="64" name="椭圆 63"/>
            <p:cNvSpPr/>
            <p:nvPr/>
          </p:nvSpPr>
          <p:spPr>
            <a:xfrm>
              <a:off x="2385" y="7738"/>
              <a:ext cx="974" cy="974"/>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8983" tIns="24492" rIns="48983" bIns="24492" numCol="1" spcCol="0" rtlCol="0" fromWordArt="0" anchor="ctr" anchorCtr="0" forceAA="0" compatLnSpc="1">
              <a:noAutofit/>
            </a:bodyPr>
            <a:lstStyle/>
            <a:p>
              <a:pPr algn="ctr"/>
              <a:endParaRPr lang="zh-CN" altLang="en-US" sz="1275">
                <a:solidFill>
                  <a:srgbClr val="C00000"/>
                </a:solidFill>
              </a:endParaRPr>
            </a:p>
          </p:txBody>
        </p:sp>
      </p:grpSp>
      <p:sp>
        <p:nvSpPr>
          <p:cNvPr id="35" name="文本框 34"/>
          <p:cNvSpPr txBox="1"/>
          <p:nvPr/>
        </p:nvSpPr>
        <p:spPr>
          <a:xfrm>
            <a:off x="1026001" y="98458"/>
            <a:ext cx="7041386" cy="334010"/>
          </a:xfrm>
          <a:prstGeom prst="rect">
            <a:avLst/>
          </a:prstGeom>
          <a:noFill/>
        </p:spPr>
        <p:txBody>
          <a:bodyPr wrap="square" rtlCol="0">
            <a:spAutoFit/>
          </a:bodyPr>
          <a:lstStyle/>
          <a:p>
            <a:pPr algn="ctr"/>
            <a:endParaRPr lang="en-US" altLang="zh-CN" sz="1580" b="1" dirty="0">
              <a:solidFill>
                <a:schemeClr val="accent6"/>
              </a:solidFill>
              <a:latin typeface="微软雅黑" panose="020B0503020204020204" charset="-122"/>
              <a:ea typeface="微软雅黑" panose="020B0503020204020204" charset="-122"/>
            </a:endParaRPr>
          </a:p>
        </p:txBody>
      </p:sp>
      <p:sp>
        <p:nvSpPr>
          <p:cNvPr id="2" name="文本框 1"/>
          <p:cNvSpPr txBox="1"/>
          <p:nvPr/>
        </p:nvSpPr>
        <p:spPr>
          <a:xfrm>
            <a:off x="1217910" y="1286368"/>
            <a:ext cx="309880" cy="327660"/>
          </a:xfrm>
          <a:prstGeom prst="rect">
            <a:avLst/>
          </a:prstGeom>
          <a:noFill/>
        </p:spPr>
        <p:txBody>
          <a:bodyPr wrap="none" rtlCol="0" anchor="t">
            <a:spAutoFit/>
          </a:bodyPr>
          <a:p>
            <a:r>
              <a:rPr lang="zh-CN" altLang="en-US" sz="1535" b="1" dirty="0">
                <a:solidFill>
                  <a:schemeClr val="accent6"/>
                </a:solidFill>
                <a:latin typeface="微软雅黑" panose="020B0503020204020204" charset="-122"/>
                <a:ea typeface="微软雅黑" panose="020B0503020204020204" charset="-122"/>
                <a:cs typeface="Open Sans" panose="020B0606030504020204" pitchFamily="34" charset="0"/>
                <a:sym typeface="+mn-ea"/>
              </a:rPr>
              <a:t>   </a:t>
            </a:r>
            <a:endParaRPr lang="zh-CN" altLang="en-US" sz="1535"/>
          </a:p>
        </p:txBody>
      </p:sp>
      <p:pic>
        <p:nvPicPr>
          <p:cNvPr id="31" name="图片 30" descr="111"/>
          <p:cNvPicPr>
            <a:picLocks noChangeAspect="1"/>
          </p:cNvPicPr>
          <p:nvPr/>
        </p:nvPicPr>
        <p:blipFill>
          <a:blip r:embed="rId3"/>
          <a:stretch>
            <a:fillRect/>
          </a:stretch>
        </p:blipFill>
        <p:spPr>
          <a:xfrm>
            <a:off x="1026155" y="2759114"/>
            <a:ext cx="2028655" cy="1521491"/>
          </a:xfrm>
          <a:prstGeom prst="rect">
            <a:avLst/>
          </a:prstGeom>
        </p:spPr>
      </p:pic>
      <p:pic>
        <p:nvPicPr>
          <p:cNvPr id="32" name="图片 31" descr="333"/>
          <p:cNvPicPr>
            <a:picLocks noChangeAspect="1"/>
          </p:cNvPicPr>
          <p:nvPr/>
        </p:nvPicPr>
        <p:blipFill>
          <a:blip r:embed="rId4"/>
          <a:stretch>
            <a:fillRect/>
          </a:stretch>
        </p:blipFill>
        <p:spPr>
          <a:xfrm>
            <a:off x="1026155" y="4280963"/>
            <a:ext cx="2780261" cy="1299988"/>
          </a:xfrm>
          <a:prstGeom prst="rect">
            <a:avLst/>
          </a:prstGeom>
        </p:spPr>
      </p:pic>
      <p:pic>
        <p:nvPicPr>
          <p:cNvPr id="36" name="图片 35" descr="出水口"/>
          <p:cNvPicPr>
            <a:picLocks noChangeAspect="1"/>
          </p:cNvPicPr>
          <p:nvPr/>
        </p:nvPicPr>
        <p:blipFill>
          <a:blip r:embed="rId5"/>
          <a:srcRect b="16668"/>
          <a:stretch>
            <a:fillRect/>
          </a:stretch>
        </p:blipFill>
        <p:spPr>
          <a:xfrm>
            <a:off x="3806416" y="4280605"/>
            <a:ext cx="1400704" cy="1300346"/>
          </a:xfrm>
          <a:prstGeom prst="rect">
            <a:avLst/>
          </a:prstGeom>
        </p:spPr>
      </p:pic>
      <p:pic>
        <p:nvPicPr>
          <p:cNvPr id="5" name="图片 4" descr="南辛庄污水站"/>
          <p:cNvPicPr>
            <a:picLocks noChangeAspect="1"/>
          </p:cNvPicPr>
          <p:nvPr/>
        </p:nvPicPr>
        <p:blipFill>
          <a:blip r:embed="rId6"/>
          <a:stretch>
            <a:fillRect/>
          </a:stretch>
        </p:blipFill>
        <p:spPr>
          <a:xfrm>
            <a:off x="3054810" y="2758755"/>
            <a:ext cx="2152310" cy="1521849"/>
          </a:xfrm>
          <a:prstGeom prst="rect">
            <a:avLst/>
          </a:prstGeom>
        </p:spPr>
      </p:pic>
      <p:graphicFrame>
        <p:nvGraphicFramePr>
          <p:cNvPr id="13" name="图表 12"/>
          <p:cNvGraphicFramePr/>
          <p:nvPr/>
        </p:nvGraphicFramePr>
        <p:xfrm>
          <a:off x="5904962" y="2759114"/>
          <a:ext cx="2959829" cy="2874883"/>
        </p:xfrm>
        <a:graphic>
          <a:graphicData uri="http://schemas.openxmlformats.org/drawingml/2006/chart">
            <c:chart xmlns:c="http://schemas.openxmlformats.org/drawingml/2006/chart" xmlns:r="http://schemas.openxmlformats.org/officeDocument/2006/relationships" r:id="rId1"/>
          </a:graphicData>
        </a:graphic>
      </p:graphicFrame>
      <p:pic>
        <p:nvPicPr>
          <p:cNvPr id="12" name="图片 11" descr="2009314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4920000">
            <a:off x="7753332" y="3034380"/>
            <a:ext cx="976693" cy="621141"/>
          </a:xfrm>
          <a:prstGeom prst="rect">
            <a:avLst/>
          </a:prstGeom>
        </p:spPr>
      </p:pic>
      <p:pic>
        <p:nvPicPr>
          <p:cNvPr id="15" name="图片 14" descr="2009314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8060000">
            <a:off x="5792060" y="3150150"/>
            <a:ext cx="1413248" cy="692467"/>
          </a:xfrm>
          <a:prstGeom prst="rect">
            <a:avLst/>
          </a:prstGeom>
        </p:spPr>
      </p:pic>
      <p:sp>
        <p:nvSpPr>
          <p:cNvPr id="3" name="文本框 2"/>
          <p:cNvSpPr txBox="1"/>
          <p:nvPr/>
        </p:nvSpPr>
        <p:spPr>
          <a:xfrm>
            <a:off x="2850515" y="6899275"/>
            <a:ext cx="309880" cy="264795"/>
          </a:xfrm>
          <a:prstGeom prst="rect">
            <a:avLst/>
          </a:prstGeom>
          <a:noFill/>
        </p:spPr>
        <p:txBody>
          <a:bodyPr wrap="none" rtlCol="0">
            <a:spAutoFit/>
          </a:bodyPr>
          <a:p>
            <a:pPr algn="l"/>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sym typeface="+mn-ea"/>
              </a:rPr>
              <a:t>        </a:t>
            </a:r>
            <a:endParaRPr lang="zh-CN" altLang="en-US" sz="1130" b="1" i="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bldLst>
      <p:bldP spid="61" grpId="0"/>
      <p:bldP spid="35" grpId="0"/>
      <p:bldP spid="3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1469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99635" y="1466653"/>
            <a:ext cx="8076985" cy="2855444"/>
            <a:chOff x="1331169" y="4960331"/>
            <a:chExt cx="2688387" cy="4691220"/>
          </a:xfrm>
        </p:grpSpPr>
        <p:sp>
          <p:nvSpPr>
            <p:cNvPr id="22" name="文本框 21"/>
            <p:cNvSpPr txBox="1"/>
            <p:nvPr/>
          </p:nvSpPr>
          <p:spPr>
            <a:xfrm>
              <a:off x="1331169" y="4960331"/>
              <a:ext cx="2688213" cy="548746"/>
            </a:xfrm>
            <a:prstGeom prst="rect">
              <a:avLst/>
            </a:prstGeom>
            <a:noFill/>
          </p:spPr>
          <p:txBody>
            <a:bodyPr wrap="square" rtlCol="0">
              <a:spAutoFit/>
            </a:bodyPr>
            <a:lstStyle/>
            <a:p>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2.</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提高PPP项目实施阶段“落地性”的思路</a:t>
              </a:r>
              <a:endPar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endParaRPr>
            </a:p>
          </p:txBody>
        </p:sp>
        <p:sp>
          <p:nvSpPr>
            <p:cNvPr id="32" name="矩形 31"/>
            <p:cNvSpPr/>
            <p:nvPr/>
          </p:nvSpPr>
          <p:spPr>
            <a:xfrm>
              <a:off x="1331169" y="5729997"/>
              <a:ext cx="2688387" cy="3921554"/>
            </a:xfrm>
            <a:prstGeom prst="rect">
              <a:avLst/>
            </a:prstGeom>
          </p:spPr>
          <p:txBody>
            <a:bodyPr wrap="square">
              <a:spAutoFit/>
            </a:bodyPr>
            <a:lstStyle/>
            <a:p>
              <a:pPr marL="171450" indent="0" fontAlgn="auto">
                <a:lnSpc>
                  <a:spcPts val="3500"/>
                </a:lnSpc>
                <a:spcBef>
                  <a:spcPts val="200"/>
                </a:spcBef>
                <a:spcAft>
                  <a:spcPts val="200"/>
                </a:spcAft>
                <a:buClr>
                  <a:schemeClr val="accent6"/>
                </a:buClr>
                <a:buFont typeface="Wingdings" panose="05000000000000000000" pitchFamily="2" charset="2"/>
                <a:buChar char="l"/>
              </a:pPr>
              <a:r>
                <a:rPr altLang="zh-CN" sz="1355" dirty="0">
                  <a:latin typeface="黑体" panose="02010609060101010101" pitchFamily="49" charset="-122"/>
                  <a:ea typeface="黑体" panose="02010609060101010101" pitchFamily="49" charset="-122"/>
                  <a:cs typeface="黑体" panose="02010609060101010101" pitchFamily="49" charset="-122"/>
                </a:rPr>
                <a:t>从模式和项目的需求分析出发，通过建立与农村项目需求相匹配的专项建设服务能力，来提高PPP项目实施阶段的“落地性”。</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ts val="3500"/>
                </a:lnSpc>
                <a:spcBef>
                  <a:spcPts val="200"/>
                </a:spcBef>
                <a:spcAft>
                  <a:spcPts val="200"/>
                </a:spcAft>
                <a:buClr>
                  <a:schemeClr val="accent6"/>
                </a:buClr>
                <a:buFont typeface="Wingdings" panose="05000000000000000000" pitchFamily="2" charset="2"/>
                <a:buNone/>
              </a:pPr>
              <a:r>
                <a:rPr altLang="zh-CN" sz="1355" dirty="0">
                  <a:latin typeface="黑体" panose="02010609060101010101" pitchFamily="49" charset="-122"/>
                  <a:ea typeface="黑体" panose="02010609060101010101" pitchFamily="49" charset="-122"/>
                  <a:cs typeface="黑体" panose="02010609060101010101" pitchFamily="49" charset="-122"/>
                </a:rPr>
                <a:t>    要运用新模式做好农村大型PPP项目的建设和长期的运营，需要从源头对模式和农村项目的本质需求及难点进行深入分析，再有针对性地建立和完善需求所对应的社会资本服务农村专项业务及系统管理的能力，让能力与实际需求匹配，才能最终做好以服务为核心的PPP模式下的大型农村项目。</a:t>
              </a:r>
              <a:endParaRPr altLang="zh-CN" sz="1355" dirty="0">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nvSpPr>
        <p:spPr>
          <a:xfrm>
            <a:off x="699744" y="657192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pic>
        <p:nvPicPr>
          <p:cNvPr id="9" name="内容占位符 8" descr="7546e9ef68556e577d2eb456e373d6bd"/>
          <p:cNvPicPr>
            <a:picLocks noChangeAspect="1"/>
          </p:cNvPicPr>
          <p:nvPr>
            <p:ph idx="1"/>
          </p:nvPr>
        </p:nvPicPr>
        <p:blipFill>
          <a:blip r:embed="rId2"/>
          <a:stretch>
            <a:fillRect/>
          </a:stretch>
        </p:blipFill>
        <p:spPr>
          <a:xfrm>
            <a:off x="-1339414" y="4206770"/>
            <a:ext cx="332972" cy="206091"/>
          </a:xfrm>
          <a:prstGeom prst="rect">
            <a:avLst/>
          </a:prstGeom>
        </p:spPr>
      </p:pic>
      <p:grpSp>
        <p:nvGrpSpPr>
          <p:cNvPr id="12" name="组合 11"/>
          <p:cNvGrpSpPr/>
          <p:nvPr/>
        </p:nvGrpSpPr>
        <p:grpSpPr>
          <a:xfrm flipH="1">
            <a:off x="445612" y="1500164"/>
            <a:ext cx="254105" cy="213966"/>
            <a:chOff x="6350" y="1588"/>
            <a:chExt cx="1403350" cy="1182687"/>
          </a:xfrm>
          <a:solidFill>
            <a:schemeClr val="accent6"/>
          </a:solidFill>
        </p:grpSpPr>
        <p:sp>
          <p:nvSpPr>
            <p:cNvPr id="15"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6"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7"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grpSp>
      <p:grpSp>
        <p:nvGrpSpPr>
          <p:cNvPr id="18" name="组合 17"/>
          <p:cNvGrpSpPr/>
          <p:nvPr/>
        </p:nvGrpSpPr>
        <p:grpSpPr>
          <a:xfrm>
            <a:off x="5892027" y="1673607"/>
            <a:ext cx="2884748" cy="678447"/>
            <a:chOff x="1331169" y="5050424"/>
            <a:chExt cx="2688387" cy="1114594"/>
          </a:xfrm>
        </p:grpSpPr>
        <p:sp>
          <p:nvSpPr>
            <p:cNvPr id="19" name="文本框 18"/>
            <p:cNvSpPr txBox="1"/>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latin typeface="Arial" panose="020B0604020202020204" pitchFamily="34" charset="0"/>
                <a:ea typeface="黑体" panose="02010609060101010101" pitchFamily="49" charset="-122"/>
                <a:cs typeface="Arial" panose="020B0604020202020204" pitchFamily="34" charset="0"/>
              </a:endParaRPr>
            </a:p>
          </p:txBody>
        </p:sp>
      </p:grpSp>
      <p:sp>
        <p:nvSpPr>
          <p:cNvPr id="13" name="矩形 12"/>
          <p:cNvSpPr/>
          <p:nvPr/>
        </p:nvSpPr>
        <p:spPr>
          <a:xfrm>
            <a:off x="1052320" y="4042256"/>
            <a:ext cx="7039719" cy="1622924"/>
          </a:xfrm>
          <a:prstGeom prst="rect">
            <a:avLst/>
          </a:prstGeom>
          <a:noFill/>
          <a:ln>
            <a:noFill/>
          </a:ln>
        </p:spPr>
        <p:txBody>
          <a:bodyPr wrap="square" rtlCol="0" anchor="t">
            <a:prstTxWarp prst="textArchUp">
              <a:avLst/>
            </a:prstTxWarp>
            <a:spAutoFit/>
            <a:scene3d>
              <a:camera prst="perspectiveRelaxed" fov="1800000">
                <a:rot lat="20400000" lon="0" rev="0"/>
              </a:camera>
              <a:lightRig rig="flat" dir="t">
                <a:rot lat="0" lon="0" rev="0"/>
              </a:lightRig>
            </a:scene3d>
            <a:sp3d extrusionH="254000" prstMaterial="matte">
              <a:bevelT w="25400" h="38100"/>
              <a:extrusionClr>
                <a:srgbClr val="DCB9C8"/>
              </a:extrusionClr>
            </a:sp3d>
          </a:bodyPr>
          <a:p>
            <a:pPr algn="ctr"/>
            <a:r>
              <a:rPr lang="zh-CN" altLang="en-US" sz="3725" b="1">
                <a:ln w="12700">
                  <a:gradFill>
                    <a:gsLst>
                      <a:gs pos="0">
                        <a:srgbClr val="CDF0DC"/>
                      </a:gs>
                      <a:gs pos="100000">
                        <a:schemeClr val="bg1">
                          <a:alpha val="80000"/>
                        </a:schemeClr>
                      </a:gs>
                    </a:gsLst>
                    <a:lin ang="5400000" scaled="1"/>
                  </a:gradFill>
                </a:ln>
                <a:solidFill>
                  <a:srgbClr val="FF0000"/>
                </a:solidFill>
                <a:effectLst>
                  <a:outerShdw dist="63500" dir="5520000" algn="t" rotWithShape="0">
                    <a:srgbClr val="5AA09B">
                      <a:alpha val="100000"/>
                    </a:srgbClr>
                  </a:outerShdw>
                </a:effectLst>
                <a:latin typeface="微软雅黑" panose="020B0503020204020204" charset="-122"/>
                <a:ea typeface="微软雅黑" panose="020B0503020204020204" charset="-122"/>
              </a:rPr>
              <a:t>能力    匹配    需求</a:t>
            </a:r>
            <a:endParaRPr lang="zh-CN" altLang="en-US" sz="3725" b="1">
              <a:ln w="12700">
                <a:gradFill>
                  <a:gsLst>
                    <a:gs pos="0">
                      <a:srgbClr val="CDF0DC"/>
                    </a:gs>
                    <a:gs pos="100000">
                      <a:schemeClr val="bg1">
                        <a:alpha val="80000"/>
                      </a:schemeClr>
                    </a:gs>
                  </a:gsLst>
                  <a:lin ang="5400000" scaled="1"/>
                </a:gradFill>
              </a:ln>
              <a:solidFill>
                <a:srgbClr val="FF0000"/>
              </a:solidFill>
              <a:effectLst>
                <a:outerShdw dist="63500" dir="5520000" algn="t" rotWithShape="0">
                  <a:srgbClr val="5AA09B">
                    <a:alpha val="100000"/>
                  </a:srgbClr>
                </a:outerShdw>
              </a:effectLst>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1469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99635" y="838637"/>
            <a:ext cx="7498137" cy="5251361"/>
            <a:chOff x="1331169" y="4960331"/>
            <a:chExt cx="2688387" cy="8627346"/>
          </a:xfrm>
        </p:grpSpPr>
        <p:sp>
          <p:nvSpPr>
            <p:cNvPr id="22" name="文本框 21"/>
            <p:cNvSpPr txBox="1"/>
            <p:nvPr/>
          </p:nvSpPr>
          <p:spPr>
            <a:xfrm>
              <a:off x="1331169" y="4960331"/>
              <a:ext cx="2688213" cy="548738"/>
            </a:xfrm>
            <a:prstGeom prst="rect">
              <a:avLst/>
            </a:prstGeom>
            <a:noFill/>
          </p:spPr>
          <p:txBody>
            <a:bodyPr wrap="square" rtlCol="0">
              <a:spAutoFit/>
            </a:bodyPr>
            <a:lstStyle/>
            <a:p>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3.</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PPP模式和农村污水项目的需求分析</a:t>
              </a:r>
              <a:r>
                <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rPr>
                <a:t>  </a:t>
              </a:r>
              <a:endPar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32" name="矩形 31"/>
            <p:cNvSpPr/>
            <p:nvPr/>
          </p:nvSpPr>
          <p:spPr>
            <a:xfrm>
              <a:off x="1331169" y="5566300"/>
              <a:ext cx="2688387" cy="8021377"/>
            </a:xfrm>
            <a:prstGeom prst="rect">
              <a:avLst/>
            </a:prstGeom>
          </p:spPr>
          <p:txBody>
            <a:bodyPr wrap="square">
              <a:spAutoFit/>
            </a:bodyPr>
            <a:lstStyle/>
            <a:p>
              <a:pPr indent="0" fontAlgn="auto">
                <a:lnSpc>
                  <a:spcPct val="100000"/>
                </a:lnSpc>
                <a:spcBef>
                  <a:spcPts val="200"/>
                </a:spcBef>
                <a:spcAft>
                  <a:spcPts val="200"/>
                </a:spcAft>
                <a:buClr>
                  <a:schemeClr val="accent6"/>
                </a:buClr>
                <a:buFont typeface="Wingdings" panose="05000000000000000000" pitchFamily="2" charset="2"/>
                <a:buNone/>
              </a:pPr>
              <a:r>
                <a:rPr lang="zh-CN" sz="1800" dirty="0">
                  <a:latin typeface="黑体" panose="02010609060101010101" pitchFamily="49" charset="-122"/>
                  <a:ea typeface="黑体" panose="02010609060101010101" pitchFamily="49" charset="-122"/>
                  <a:cs typeface="黑体" panose="02010609060101010101" pitchFamily="49" charset="-122"/>
                </a:rPr>
                <a:t>（</a:t>
              </a:r>
              <a:r>
                <a:rPr lang="en-US" altLang="zh-CN" sz="1800" dirty="0">
                  <a:latin typeface="黑体" panose="02010609060101010101" pitchFamily="49" charset="-122"/>
                  <a:ea typeface="黑体" panose="02010609060101010101" pitchFamily="49" charset="-122"/>
                  <a:cs typeface="黑体" panose="02010609060101010101" pitchFamily="49" charset="-122"/>
                </a:rPr>
                <a:t>1</a:t>
              </a:r>
              <a:r>
                <a:rPr lang="zh-CN" sz="1800" dirty="0">
                  <a:latin typeface="黑体" panose="02010609060101010101" pitchFamily="49" charset="-122"/>
                  <a:ea typeface="黑体" panose="02010609060101010101" pitchFamily="49" charset="-122"/>
                  <a:cs typeface="黑体" panose="02010609060101010101" pitchFamily="49" charset="-122"/>
                </a:rPr>
                <a:t>）</a:t>
              </a:r>
              <a:r>
                <a:rPr altLang="zh-CN" sz="1800" dirty="0">
                  <a:latin typeface="黑体" panose="02010609060101010101" pitchFamily="49" charset="-122"/>
                  <a:ea typeface="黑体" panose="02010609060101010101" pitchFamily="49" charset="-122"/>
                  <a:cs typeface="黑体" panose="02010609060101010101" pitchFamily="49" charset="-122"/>
                </a:rPr>
                <a:t>PPP模式的需求</a:t>
              </a:r>
              <a:endParaRPr altLang="zh-CN" sz="180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00000"/>
                </a:lnSpc>
                <a:spcBef>
                  <a:spcPts val="200"/>
                </a:spcBef>
                <a:spcAft>
                  <a:spcPts val="200"/>
                </a:spcAft>
                <a:buClr>
                  <a:schemeClr val="accent6"/>
                </a:buClr>
                <a:buFont typeface="Wingdings" panose="05000000000000000000" pitchFamily="2" charset="2"/>
                <a:buNone/>
              </a:pPr>
              <a:r>
                <a:rPr altLang="zh-CN" sz="1800" dirty="0">
                  <a:latin typeface="黑体" panose="02010609060101010101" pitchFamily="49" charset="-122"/>
                  <a:ea typeface="黑体" panose="02010609060101010101" pitchFamily="49" charset="-122"/>
                  <a:cs typeface="黑体" panose="02010609060101010101" pitchFamily="49" charset="-122"/>
                </a:rPr>
                <a:t>  1）综合实力要求</a:t>
              </a:r>
              <a:endParaRPr altLang="zh-CN" sz="180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00000"/>
                </a:lnSpc>
                <a:spcBef>
                  <a:spcPts val="200"/>
                </a:spcBef>
                <a:spcAft>
                  <a:spcPts val="200"/>
                </a:spcAft>
                <a:buClr>
                  <a:schemeClr val="accent6"/>
                </a:buClr>
                <a:buFont typeface="Wingdings" panose="05000000000000000000" pitchFamily="2" charset="2"/>
                <a:buNone/>
              </a:pPr>
              <a:r>
                <a:rPr altLang="zh-CN" sz="1800" dirty="0">
                  <a:latin typeface="黑体" panose="02010609060101010101" pitchFamily="49" charset="-122"/>
                  <a:ea typeface="黑体" panose="02010609060101010101" pitchFamily="49" charset="-122"/>
                  <a:cs typeface="黑体" panose="02010609060101010101" pitchFamily="49" charset="-122"/>
                </a:rPr>
                <a:t>  PPP模式全周期涵盖“投、建、管、服”四个主要阶段，要求社会资本要有完善的设计、研发、制造、施工和运营全产业链能力或以需求委外运作模式下强有力的内外部业务统筹能力。</a:t>
              </a:r>
              <a:endParaRPr altLang="zh-CN" sz="180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00000"/>
                </a:lnSpc>
                <a:spcBef>
                  <a:spcPts val="200"/>
                </a:spcBef>
                <a:spcAft>
                  <a:spcPts val="200"/>
                </a:spcAft>
                <a:buClr>
                  <a:schemeClr val="accent6"/>
                </a:buClr>
                <a:buFont typeface="Wingdings" panose="05000000000000000000" pitchFamily="2" charset="2"/>
                <a:buNone/>
              </a:pPr>
              <a:r>
                <a:rPr altLang="zh-CN" sz="1800" dirty="0">
                  <a:latin typeface="黑体" panose="02010609060101010101" pitchFamily="49" charset="-122"/>
                  <a:ea typeface="黑体" panose="02010609060101010101" pitchFamily="49" charset="-122"/>
                  <a:cs typeface="黑体" panose="02010609060101010101" pitchFamily="49" charset="-122"/>
                </a:rPr>
                <a:t>  2）社会资本全流程主动管理要求 </a:t>
              </a:r>
              <a:endParaRPr altLang="zh-CN" sz="180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00000"/>
                </a:lnSpc>
                <a:spcBef>
                  <a:spcPts val="200"/>
                </a:spcBef>
                <a:spcAft>
                  <a:spcPts val="200"/>
                </a:spcAft>
                <a:buClr>
                  <a:schemeClr val="accent6"/>
                </a:buClr>
                <a:buFont typeface="Wingdings" panose="05000000000000000000" pitchFamily="2" charset="2"/>
                <a:buNone/>
              </a:pPr>
              <a:r>
                <a:rPr altLang="zh-CN" sz="1800" dirty="0">
                  <a:latin typeface="黑体" panose="02010609060101010101" pitchFamily="49" charset="-122"/>
                  <a:ea typeface="黑体" panose="02010609060101010101" pitchFamily="49" charset="-122"/>
                  <a:cs typeface="黑体" panose="02010609060101010101" pitchFamily="49" charset="-122"/>
                </a:rPr>
                <a:t>  PPP模式让项目全周期特别是执行阶段的项目法人及责任主体由政府部门转换为社会资本或SPV项目公司。这样社会资本作为投资人对项目建设获得更多的主导权，但也承担了更大的风险。社会资本必须依托自身的产业优势运用相关板块能力，并主动进行高效产业链整合，通过创新、自我施压等避免项目成本超支</a:t>
              </a:r>
              <a:r>
                <a:rPr lang="zh-CN" sz="1800" dirty="0">
                  <a:latin typeface="黑体" panose="02010609060101010101" pitchFamily="49" charset="-122"/>
                  <a:ea typeface="黑体" panose="02010609060101010101" pitchFamily="49" charset="-122"/>
                  <a:cs typeface="黑体" panose="02010609060101010101" pitchFamily="49" charset="-122"/>
                </a:rPr>
                <a:t>风险</a:t>
              </a:r>
              <a:r>
                <a:rPr altLang="zh-CN" sz="1800" dirty="0">
                  <a:latin typeface="黑体" panose="02010609060101010101" pitchFamily="49" charset="-122"/>
                  <a:ea typeface="黑体" panose="02010609060101010101" pitchFamily="49" charset="-122"/>
                  <a:cs typeface="黑体" panose="02010609060101010101" pitchFamily="49" charset="-122"/>
                </a:rPr>
                <a:t>，实现项目建设运营目标。</a:t>
              </a:r>
              <a:endParaRPr altLang="zh-CN" sz="180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00000"/>
                </a:lnSpc>
                <a:spcBef>
                  <a:spcPts val="200"/>
                </a:spcBef>
                <a:spcAft>
                  <a:spcPts val="200"/>
                </a:spcAft>
                <a:buClr>
                  <a:schemeClr val="accent6"/>
                </a:buClr>
                <a:buFont typeface="Wingdings" panose="05000000000000000000" pitchFamily="2" charset="2"/>
                <a:buNone/>
              </a:pPr>
              <a:r>
                <a:rPr altLang="zh-CN" sz="1800" dirty="0">
                  <a:latin typeface="黑体" panose="02010609060101010101" pitchFamily="49" charset="-122"/>
                  <a:ea typeface="黑体" panose="02010609060101010101" pitchFamily="49" charset="-122"/>
                  <a:cs typeface="黑体" panose="02010609060101010101" pitchFamily="49" charset="-122"/>
                </a:rPr>
                <a:t>  3）长期的服务意愿</a:t>
              </a:r>
              <a:endParaRPr altLang="zh-CN" sz="1800"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00000"/>
                </a:lnSpc>
                <a:spcBef>
                  <a:spcPts val="200"/>
                </a:spcBef>
                <a:spcAft>
                  <a:spcPts val="200"/>
                </a:spcAft>
                <a:buClr>
                  <a:schemeClr val="accent6"/>
                </a:buClr>
                <a:buFont typeface="Wingdings" panose="05000000000000000000" pitchFamily="2" charset="2"/>
                <a:buNone/>
              </a:pPr>
              <a:r>
                <a:rPr altLang="zh-CN" sz="1800" dirty="0">
                  <a:latin typeface="黑体" panose="02010609060101010101" pitchFamily="49" charset="-122"/>
                  <a:ea typeface="黑体" panose="02010609060101010101" pitchFamily="49" charset="-122"/>
                  <a:cs typeface="黑体" panose="02010609060101010101" pitchFamily="49" charset="-122"/>
                </a:rPr>
                <a:t>  PPP模式一个显著的特点就是长期性。不仅有建设，更强调后期运营，并以服务和产出付费，使得必须要发挥最大的能动性和有长期运营和服务的意愿。</a:t>
              </a:r>
              <a:endParaRPr altLang="zh-CN" sz="1800" dirty="0">
                <a:latin typeface="黑体" panose="02010609060101010101" pitchFamily="49" charset="-122"/>
                <a:ea typeface="黑体" panose="02010609060101010101" pitchFamily="49" charset="-122"/>
                <a:cs typeface="黑体" panose="02010609060101010101" pitchFamily="49" charset="-122"/>
              </a:endParaRPr>
            </a:p>
            <a:p>
              <a:pPr indent="0">
                <a:spcBef>
                  <a:spcPts val="200"/>
                </a:spcBef>
                <a:spcAft>
                  <a:spcPts val="200"/>
                </a:spcAft>
                <a:buClr>
                  <a:schemeClr val="accent6"/>
                </a:buClr>
                <a:buFont typeface="Wingdings" panose="05000000000000000000" pitchFamily="2" charset="2"/>
                <a:buNone/>
              </a:pPr>
              <a:endParaRPr altLang="zh-CN" sz="1800" dirty="0">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nvSpPr>
        <p:spPr>
          <a:xfrm>
            <a:off x="699744" y="657192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pic>
        <p:nvPicPr>
          <p:cNvPr id="9" name="内容占位符 8" descr="7546e9ef68556e577d2eb456e373d6bd"/>
          <p:cNvPicPr>
            <a:picLocks noChangeAspect="1"/>
          </p:cNvPicPr>
          <p:nvPr>
            <p:ph idx="1"/>
          </p:nvPr>
        </p:nvPicPr>
        <p:blipFill>
          <a:blip r:embed="rId2"/>
          <a:stretch>
            <a:fillRect/>
          </a:stretch>
        </p:blipFill>
        <p:spPr>
          <a:xfrm>
            <a:off x="-1339414" y="4206770"/>
            <a:ext cx="332972" cy="206091"/>
          </a:xfrm>
          <a:prstGeom prst="rect">
            <a:avLst/>
          </a:prstGeom>
        </p:spPr>
      </p:pic>
      <p:grpSp>
        <p:nvGrpSpPr>
          <p:cNvPr id="12" name="组合 11"/>
          <p:cNvGrpSpPr/>
          <p:nvPr/>
        </p:nvGrpSpPr>
        <p:grpSpPr>
          <a:xfrm flipH="1">
            <a:off x="445612" y="1500164"/>
            <a:ext cx="254105" cy="213966"/>
            <a:chOff x="6350" y="1588"/>
            <a:chExt cx="1403350" cy="1182687"/>
          </a:xfrm>
          <a:solidFill>
            <a:schemeClr val="accent6"/>
          </a:solidFill>
        </p:grpSpPr>
        <p:sp>
          <p:nvSpPr>
            <p:cNvPr id="15"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6"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7"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grpSp>
      <p:grpSp>
        <p:nvGrpSpPr>
          <p:cNvPr id="18" name="组合 17"/>
          <p:cNvGrpSpPr/>
          <p:nvPr/>
        </p:nvGrpSpPr>
        <p:grpSpPr>
          <a:xfrm>
            <a:off x="5892027" y="1673607"/>
            <a:ext cx="2884748" cy="678447"/>
            <a:chOff x="1331169" y="5050424"/>
            <a:chExt cx="2688387" cy="1114594"/>
          </a:xfrm>
        </p:grpSpPr>
        <p:sp>
          <p:nvSpPr>
            <p:cNvPr id="19" name="文本框 18"/>
            <p:cNvSpPr txBox="1"/>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latin typeface="Arial" panose="020B0604020202020204" pitchFamily="34" charset="0"/>
                <a:ea typeface="黑体" panose="02010609060101010101" pitchFamily="49"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1469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99635" y="1466652"/>
            <a:ext cx="7498137" cy="3178721"/>
            <a:chOff x="1331169" y="4960331"/>
            <a:chExt cx="2688387" cy="5222251"/>
          </a:xfrm>
        </p:grpSpPr>
        <p:sp>
          <p:nvSpPr>
            <p:cNvPr id="22" name="文本框 21"/>
            <p:cNvSpPr txBox="1"/>
            <p:nvPr/>
          </p:nvSpPr>
          <p:spPr>
            <a:xfrm>
              <a:off x="1331169" y="4960331"/>
              <a:ext cx="2688213" cy="548738"/>
            </a:xfrm>
            <a:prstGeom prst="rect">
              <a:avLst/>
            </a:prstGeom>
            <a:noFill/>
          </p:spPr>
          <p:txBody>
            <a:bodyPr wrap="square" rtlCol="0">
              <a:spAutoFit/>
            </a:bodyPr>
            <a:lstStyle/>
            <a:p>
              <a:r>
                <a:rPr lang="en-US" altLang="zh-CN"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3.</a:t>
              </a:r>
              <a:r>
                <a:rPr lang="zh-CN" altLang="en-US" sz="1580" b="1" dirty="0">
                  <a:solidFill>
                    <a:schemeClr val="accent6"/>
                  </a:solidFill>
                  <a:latin typeface="黑体" panose="02010609060101010101" pitchFamily="49" charset="-122"/>
                  <a:ea typeface="黑体" panose="02010609060101010101" pitchFamily="49" charset="-122"/>
                  <a:cs typeface="黑体" panose="02010609060101010101" pitchFamily="49" charset="-122"/>
                </a:rPr>
                <a:t>PPP模式和农村污水项目的需求分析</a:t>
              </a:r>
              <a:r>
                <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rPr>
                <a:t>  </a:t>
              </a:r>
              <a:endPar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32" name="矩形 31"/>
            <p:cNvSpPr/>
            <p:nvPr/>
          </p:nvSpPr>
          <p:spPr>
            <a:xfrm>
              <a:off x="1331169" y="5566300"/>
              <a:ext cx="2688387" cy="4616282"/>
            </a:xfrm>
            <a:prstGeom prst="rect">
              <a:avLst/>
            </a:prstGeom>
          </p:spPr>
          <p:txBody>
            <a:bodyPr wrap="square">
              <a:spAutoFit/>
            </a:bodyPr>
            <a:lstStyle/>
            <a:p>
              <a:pPr indent="0" fontAlgn="auto">
                <a:lnSpc>
                  <a:spcPts val="5000"/>
                </a:lnSpc>
                <a:spcBef>
                  <a:spcPts val="200"/>
                </a:spcBef>
                <a:spcAft>
                  <a:spcPts val="200"/>
                </a:spcAft>
                <a:buClr>
                  <a:schemeClr val="accent6"/>
                </a:buClr>
                <a:buFont typeface="Wingdings" panose="05000000000000000000" pitchFamily="2" charset="2"/>
                <a:buNone/>
              </a:pPr>
              <a:r>
                <a:rPr lang="zh-CN" sz="1355" dirty="0">
                  <a:latin typeface="黑体" panose="02010609060101010101" pitchFamily="49" charset="-122"/>
                  <a:ea typeface="黑体" panose="02010609060101010101" pitchFamily="49" charset="-122"/>
                  <a:cs typeface="黑体" panose="02010609060101010101" pitchFamily="49" charset="-122"/>
                </a:rPr>
                <a:t>（</a:t>
              </a:r>
              <a:r>
                <a:rPr lang="en-US" altLang="zh-CN" sz="1355" dirty="0">
                  <a:latin typeface="黑体" panose="02010609060101010101" pitchFamily="49" charset="-122"/>
                  <a:ea typeface="黑体" panose="02010609060101010101" pitchFamily="49" charset="-122"/>
                  <a:cs typeface="黑体" panose="02010609060101010101" pitchFamily="49" charset="-122"/>
                </a:rPr>
                <a:t>2</a:t>
              </a:r>
              <a:r>
                <a:rPr lang="zh-CN" sz="1355" dirty="0">
                  <a:latin typeface="黑体" panose="02010609060101010101" pitchFamily="49" charset="-122"/>
                  <a:ea typeface="黑体" panose="02010609060101010101" pitchFamily="49" charset="-122"/>
                  <a:cs typeface="黑体" panose="02010609060101010101" pitchFamily="49" charset="-122"/>
                </a:rPr>
                <a:t>）农村污水处理项目的需求</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5000"/>
                </a:lnSpc>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altLang="zh-CN" sz="1355" dirty="0">
                  <a:latin typeface="黑体" panose="02010609060101010101" pitchFamily="49" charset="-122"/>
                  <a:ea typeface="黑体" panose="02010609060101010101" pitchFamily="49" charset="-122"/>
                  <a:cs typeface="黑体" panose="02010609060101010101" pitchFamily="49" charset="-122"/>
                </a:rPr>
                <a:t>1）完善的污水收集措施</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5000"/>
                </a:lnSpc>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altLang="zh-CN" sz="1355" dirty="0">
                  <a:latin typeface="黑体" panose="02010609060101010101" pitchFamily="49" charset="-122"/>
                  <a:ea typeface="黑体" panose="02010609060101010101" pitchFamily="49" charset="-122"/>
                  <a:cs typeface="黑体" panose="02010609060101010101" pitchFamily="49" charset="-122"/>
                </a:rPr>
                <a:t>2）长期稳定的运营服务</a:t>
              </a:r>
              <a:endParaRPr altLang="zh-CN" sz="1355" dirty="0">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5000"/>
                </a:lnSpc>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200" checksum="2941683457"/>
                  </a:ext>
                </a:extLst>
              </a:pPr>
              <a:r>
                <a:rPr altLang="zh-CN" sz="1355" dirty="0">
                  <a:latin typeface="黑体" panose="02010609060101010101" pitchFamily="49" charset="-122"/>
                  <a:ea typeface="黑体" panose="02010609060101010101" pitchFamily="49" charset="-122"/>
                  <a:cs typeface="黑体" panose="02010609060101010101" pitchFamily="49" charset="-122"/>
                </a:rPr>
                <a:t>3）农户对项目的理解与支持</a:t>
              </a:r>
              <a:endParaRPr altLang="zh-CN" sz="1355" dirty="0">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nvSpPr>
        <p:spPr>
          <a:xfrm>
            <a:off x="699744" y="657192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pic>
        <p:nvPicPr>
          <p:cNvPr id="9" name="内容占位符 8" descr="7546e9ef68556e577d2eb456e373d6bd"/>
          <p:cNvPicPr>
            <a:picLocks noChangeAspect="1"/>
          </p:cNvPicPr>
          <p:nvPr>
            <p:ph idx="1"/>
          </p:nvPr>
        </p:nvPicPr>
        <p:blipFill>
          <a:blip r:embed="rId2"/>
          <a:stretch>
            <a:fillRect/>
          </a:stretch>
        </p:blipFill>
        <p:spPr>
          <a:xfrm>
            <a:off x="-1339414" y="4206770"/>
            <a:ext cx="332972" cy="206091"/>
          </a:xfrm>
          <a:prstGeom prst="rect">
            <a:avLst/>
          </a:prstGeom>
        </p:spPr>
      </p:pic>
      <p:grpSp>
        <p:nvGrpSpPr>
          <p:cNvPr id="12" name="组合 11"/>
          <p:cNvGrpSpPr/>
          <p:nvPr/>
        </p:nvGrpSpPr>
        <p:grpSpPr>
          <a:xfrm flipH="1">
            <a:off x="445612" y="1500164"/>
            <a:ext cx="254105" cy="213966"/>
            <a:chOff x="6350" y="1588"/>
            <a:chExt cx="1403350" cy="1182687"/>
          </a:xfrm>
          <a:solidFill>
            <a:schemeClr val="accent6"/>
          </a:solidFill>
        </p:grpSpPr>
        <p:sp>
          <p:nvSpPr>
            <p:cNvPr id="15"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6"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7"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grpSp>
      <p:grpSp>
        <p:nvGrpSpPr>
          <p:cNvPr id="18" name="组合 17"/>
          <p:cNvGrpSpPr/>
          <p:nvPr/>
        </p:nvGrpSpPr>
        <p:grpSpPr>
          <a:xfrm>
            <a:off x="5892027" y="1673607"/>
            <a:ext cx="2884748" cy="678447"/>
            <a:chOff x="1331169" y="5050424"/>
            <a:chExt cx="2688387" cy="1114594"/>
          </a:xfrm>
        </p:grpSpPr>
        <p:sp>
          <p:nvSpPr>
            <p:cNvPr id="19" name="文本框 18"/>
            <p:cNvSpPr txBox="1"/>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latin typeface="Arial" panose="020B0604020202020204" pitchFamily="34" charset="0"/>
                <a:ea typeface="黑体" panose="02010609060101010101" pitchFamily="49"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0135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graphicFrame>
        <p:nvGraphicFramePr>
          <p:cNvPr id="15" name="图示 14"/>
          <p:cNvGraphicFramePr/>
          <p:nvPr/>
        </p:nvGraphicFramePr>
        <p:xfrm>
          <a:off x="627362" y="1818050"/>
          <a:ext cx="4422598" cy="335455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6" name="文本框 15"/>
          <p:cNvSpPr txBox="1"/>
          <p:nvPr/>
        </p:nvSpPr>
        <p:spPr>
          <a:xfrm>
            <a:off x="2138872" y="3138340"/>
            <a:ext cx="1220031" cy="647700"/>
          </a:xfrm>
          <a:prstGeom prst="rect">
            <a:avLst/>
          </a:prstGeom>
          <a:noFill/>
        </p:spPr>
        <p:txBody>
          <a:bodyPr wrap="square" rtlCol="0">
            <a:spAutoFit/>
          </a:bodyPr>
          <a:lstStyle/>
          <a:p>
            <a:pPr algn="ctr"/>
            <a:r>
              <a:rPr lang="zh-CN" altLang="en-US" sz="1805" b="1" dirty="0">
                <a:solidFill>
                  <a:schemeClr val="accent6"/>
                </a:solidFill>
                <a:latin typeface="微软雅黑" panose="020B0503020204020204" charset="-122"/>
                <a:ea typeface="微软雅黑" panose="020B0503020204020204" charset="-122"/>
              </a:rPr>
              <a:t>大禹节水全产业链</a:t>
            </a:r>
            <a:endParaRPr lang="zh-CN" altLang="en-US" sz="1805" b="1" dirty="0">
              <a:solidFill>
                <a:schemeClr val="accent6"/>
              </a:solidFill>
              <a:latin typeface="微软雅黑" panose="020B0503020204020204" charset="-122"/>
              <a:ea typeface="微软雅黑" panose="020B0503020204020204" charset="-122"/>
            </a:endParaRPr>
          </a:p>
        </p:txBody>
      </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nvSpPr>
        <p:spPr>
          <a:xfrm>
            <a:off x="699744" y="6558586"/>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sp>
        <p:nvSpPr>
          <p:cNvPr id="19" name="矩形 18"/>
          <p:cNvSpPr/>
          <p:nvPr/>
        </p:nvSpPr>
        <p:spPr>
          <a:xfrm>
            <a:off x="5348695" y="2270588"/>
            <a:ext cx="3560898" cy="3215005"/>
          </a:xfrm>
          <a:prstGeom prst="rect">
            <a:avLst/>
          </a:prstGeom>
        </p:spPr>
        <p:txBody>
          <a:bodyPr wrap="square">
            <a:spAutoFit/>
          </a:bodyPr>
          <a:lstStyle/>
          <a:p>
            <a:pPr indent="304800" algn="just">
              <a:lnSpc>
                <a:spcPct val="150000"/>
              </a:lnSpc>
              <a:spcAft>
                <a:spcPts val="0"/>
              </a:spcAft>
            </a:pPr>
            <a:r>
              <a:rPr lang="zh-CN" altLang="en-US" sz="1130" b="1" dirty="0">
                <a:latin typeface="微软雅黑" panose="020B0503020204020204" charset="-122"/>
                <a:ea typeface="微软雅黑" panose="020B0503020204020204" charset="-122"/>
              </a:rPr>
              <a:t>大禹节水以八大业务板块为支撑，从</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项目</a:t>
            </a:r>
            <a:r>
              <a:rPr lang="zh-CN" altLang="en-US" sz="1130" b="1" dirty="0">
                <a:solidFill>
                  <a:schemeClr val="tx1"/>
                </a:solidFill>
                <a:latin typeface="微软雅黑" panose="020B0503020204020204" charset="-122"/>
                <a:ea typeface="微软雅黑" panose="020B0503020204020204" charset="-122"/>
              </a:rPr>
              <a:t>识别</a:t>
            </a:r>
            <a:r>
              <a:rPr lang="zh-CN" altLang="en-US" sz="1130" b="1" dirty="0">
                <a:latin typeface="微软雅黑" panose="020B0503020204020204" charset="-122"/>
                <a:ea typeface="微软雅黑" panose="020B0503020204020204" charset="-122"/>
              </a:rPr>
              <a:t>、规划、设计、投资、建设到运</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营管理，提供涵盖农业节水、农村污水、</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农民饮水等领域的全产业链集成服务。</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 大禹研发</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问水</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专家诊断规划</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  大禹资本</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汇水</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金融资本助力三农三水</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 大禹设计</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绘水</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绘制工程蓝图</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 大禹智造</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节水</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高效节水产品</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 大禹工程</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治水</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水利工程治理</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 大禹智水</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智水</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智能化控制平台</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 大禹环境</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净水</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农村污水处理</a:t>
            </a:r>
            <a:br>
              <a:rPr lang="zh-CN" altLang="en-US" sz="1130" b="1" dirty="0">
                <a:latin typeface="微软雅黑" panose="020B0503020204020204" charset="-122"/>
                <a:ea typeface="微软雅黑" panose="020B0503020204020204" charset="-122"/>
              </a:rPr>
            </a:br>
            <a:r>
              <a:rPr lang="zh-CN" altLang="en-US" sz="1130" b="1" dirty="0">
                <a:latin typeface="微软雅黑" panose="020B0503020204020204" charset="-122"/>
                <a:ea typeface="微软雅黑" panose="020B0503020204020204" charset="-122"/>
              </a:rPr>
              <a:t>➢     大 禹 农 业 </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 天 下 水 </a:t>
            </a:r>
            <a:r>
              <a:rPr lang="en-US" altLang="zh-CN" sz="1130" b="1" dirty="0">
                <a:latin typeface="微软雅黑" panose="020B0503020204020204" charset="-122"/>
                <a:ea typeface="微软雅黑" panose="020B0503020204020204" charset="-122"/>
              </a:rPr>
              <a:t>-</a:t>
            </a:r>
            <a:r>
              <a:rPr lang="zh-CN" altLang="en-US" sz="1130" b="1" dirty="0">
                <a:latin typeface="微软雅黑" panose="020B0503020204020204" charset="-122"/>
                <a:ea typeface="微软雅黑" panose="020B0503020204020204" charset="-122"/>
              </a:rPr>
              <a:t> 产 品 服 务 惠 及 全 球</a:t>
            </a:r>
            <a:endParaRPr lang="zh-CN" altLang="zh-CN" sz="1130" b="1" dirty="0">
              <a:latin typeface="微软雅黑" panose="020B0503020204020204" charset="-122"/>
              <a:ea typeface="微软雅黑" panose="020B0503020204020204" charset="-122"/>
            </a:endParaRPr>
          </a:p>
        </p:txBody>
      </p:sp>
      <p:sp>
        <p:nvSpPr>
          <p:cNvPr id="43" name="文本框 42"/>
          <p:cNvSpPr txBox="1"/>
          <p:nvPr/>
        </p:nvSpPr>
        <p:spPr>
          <a:xfrm>
            <a:off x="5750125" y="1770951"/>
            <a:ext cx="2947643" cy="786130"/>
          </a:xfrm>
          <a:prstGeom prst="rect">
            <a:avLst/>
          </a:prstGeom>
          <a:noFill/>
        </p:spPr>
        <p:txBody>
          <a:bodyPr wrap="square" rtlCol="0">
            <a:spAutoFit/>
          </a:bodyPr>
          <a:lstStyle/>
          <a:p>
            <a:r>
              <a:rPr lang="en-US" altLang="zh-CN" sz="1580" b="1" dirty="0">
                <a:solidFill>
                  <a:schemeClr val="accent6"/>
                </a:solidFill>
                <a:latin typeface="微软雅黑" panose="020B0503020204020204" charset="-122"/>
                <a:ea typeface="微软雅黑" panose="020B0503020204020204" charset="-122"/>
                <a:cs typeface="Open Sans" panose="020B0606030504020204" pitchFamily="34" charset="0"/>
              </a:rPr>
              <a:t>4.</a:t>
            </a:r>
            <a:r>
              <a:rPr lang="zh-CN" altLang="en-US" sz="1580" b="1" dirty="0">
                <a:solidFill>
                  <a:schemeClr val="accent6"/>
                </a:solidFill>
                <a:latin typeface="微软雅黑" panose="020B0503020204020204" charset="-122"/>
                <a:ea typeface="微软雅黑" panose="020B0503020204020204" charset="-122"/>
                <a:cs typeface="Open Sans" panose="020B0606030504020204" pitchFamily="34" charset="0"/>
              </a:rPr>
              <a:t>公司的全产业链综合能力介绍</a:t>
            </a:r>
            <a:endParaRPr lang="zh-CN" altLang="en-US" sz="1355" b="1" dirty="0">
              <a:solidFill>
                <a:schemeClr val="accent6"/>
              </a:solidFill>
              <a:latin typeface="微软雅黑" panose="020B0503020204020204" charset="-122"/>
              <a:ea typeface="微软雅黑" panose="020B0503020204020204" charset="-122"/>
              <a:cs typeface="Open Sans" panose="020B0606030504020204" pitchFamily="34" charset="0"/>
            </a:endParaRPr>
          </a:p>
          <a:p>
            <a:r>
              <a:rPr lang="zh-CN" altLang="en-US" sz="1355" b="1" i="1" dirty="0">
                <a:solidFill>
                  <a:schemeClr val="accent6"/>
                </a:solidFill>
                <a:latin typeface="微软雅黑" panose="020B0503020204020204" charset="-122"/>
                <a:ea typeface="微软雅黑" panose="020B0503020204020204" charset="-122"/>
                <a:cs typeface="Open Sans" panose="020B0606030504020204" pitchFamily="34" charset="0"/>
              </a:rPr>
              <a:t>八大板块</a:t>
            </a:r>
            <a:endParaRPr lang="zh-CN" altLang="en-US" sz="1355" b="1" i="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grpSp>
        <p:nvGrpSpPr>
          <p:cNvPr id="44" name="组合 43"/>
          <p:cNvGrpSpPr/>
          <p:nvPr/>
        </p:nvGrpSpPr>
        <p:grpSpPr>
          <a:xfrm flipH="1">
            <a:off x="5348673" y="1781984"/>
            <a:ext cx="401371" cy="402839"/>
            <a:chOff x="6350" y="1588"/>
            <a:chExt cx="1403350" cy="1182687"/>
          </a:xfrm>
          <a:solidFill>
            <a:schemeClr val="accent6"/>
          </a:solidFill>
        </p:grpSpPr>
        <p:sp>
          <p:nvSpPr>
            <p:cNvPr id="45"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52"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53"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gr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368243" y="211850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nvSpPr>
        <p:spPr>
          <a:xfrm>
            <a:off x="637514" y="6575731"/>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sp>
        <p:nvSpPr>
          <p:cNvPr id="80" name="文本框 79"/>
          <p:cNvSpPr txBox="1"/>
          <p:nvPr/>
        </p:nvSpPr>
        <p:spPr>
          <a:xfrm>
            <a:off x="1385292" y="1510380"/>
            <a:ext cx="3034380" cy="300355"/>
          </a:xfrm>
          <a:prstGeom prst="rect">
            <a:avLst/>
          </a:prstGeom>
          <a:noFill/>
        </p:spPr>
        <p:txBody>
          <a:bodyPr wrap="square" rtlCol="0">
            <a:spAutoFit/>
          </a:bodyPr>
          <a:lstStyle/>
          <a:p>
            <a:r>
              <a:rPr lang="zh-CN" sz="1355" b="1" dirty="0">
                <a:solidFill>
                  <a:schemeClr val="accent6"/>
                </a:solidFill>
                <a:latin typeface="微软雅黑" panose="020B0503020204020204" charset="-122"/>
                <a:ea typeface="微软雅黑" panose="020B0503020204020204" charset="-122"/>
                <a:cs typeface="Open Sans" panose="020B0606030504020204" pitchFamily="34" charset="0"/>
              </a:rPr>
              <a:t>工艺、设备、运营</a:t>
            </a:r>
            <a:endParaRPr lang="zh-CN" sz="1355" b="1" i="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grpSp>
        <p:nvGrpSpPr>
          <p:cNvPr id="81" name="组合 80"/>
          <p:cNvGrpSpPr/>
          <p:nvPr/>
        </p:nvGrpSpPr>
        <p:grpSpPr>
          <a:xfrm flipH="1">
            <a:off x="983808" y="1437996"/>
            <a:ext cx="401371" cy="402839"/>
            <a:chOff x="6350" y="1588"/>
            <a:chExt cx="1403350" cy="1182687"/>
          </a:xfrm>
          <a:solidFill>
            <a:schemeClr val="accent6"/>
          </a:solidFill>
        </p:grpSpPr>
        <p:sp>
          <p:nvSpPr>
            <p:cNvPr id="82"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83"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84"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grpSp>
      <p:pic>
        <p:nvPicPr>
          <p:cNvPr id="2" name="图片 1"/>
          <p:cNvPicPr>
            <a:picLocks noChangeAspect="1"/>
          </p:cNvPicPr>
          <p:nvPr/>
        </p:nvPicPr>
        <p:blipFill>
          <a:blip r:embed="rId2" cstate="screen"/>
          <a:stretch>
            <a:fillRect/>
          </a:stretch>
        </p:blipFill>
        <p:spPr>
          <a:xfrm>
            <a:off x="2006074" y="1762707"/>
            <a:ext cx="5071637" cy="377630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1913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grpSp>
        <p:nvGrpSpPr>
          <p:cNvPr id="11" name="组合 10"/>
          <p:cNvGrpSpPr/>
          <p:nvPr/>
        </p:nvGrpSpPr>
        <p:grpSpPr>
          <a:xfrm>
            <a:off x="164373" y="18019"/>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28100" y="13909"/>
            <a:ext cx="568408" cy="566901"/>
          </a:xfrm>
          <a:prstGeom prst="rect">
            <a:avLst/>
          </a:prstGeom>
        </p:spPr>
      </p:pic>
      <p:sp>
        <p:nvSpPr>
          <p:cNvPr id="10" name="矩形 9"/>
          <p:cNvSpPr/>
          <p:nvPr/>
        </p:nvSpPr>
        <p:spPr>
          <a:xfrm>
            <a:off x="699744" y="6576366"/>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sp>
        <p:nvSpPr>
          <p:cNvPr id="66" name="文本框 34"/>
          <p:cNvSpPr txBox="1">
            <a:spLocks noChangeArrowheads="1"/>
          </p:cNvSpPr>
          <p:nvPr/>
        </p:nvSpPr>
        <p:spPr bwMode="auto">
          <a:xfrm>
            <a:off x="1288816" y="4103749"/>
            <a:ext cx="965200" cy="300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5" dirty="0">
                <a:solidFill>
                  <a:srgbClr val="70AE47"/>
                </a:solidFill>
                <a:latin typeface="方正正黑简体"/>
                <a:ea typeface="方正正黑简体"/>
                <a:cs typeface="方正正黑简体"/>
              </a:rPr>
              <a:t> </a:t>
            </a:r>
            <a:r>
              <a:rPr lang="zh-CN" altLang="en-US" sz="1355" b="1" dirty="0">
                <a:solidFill>
                  <a:srgbClr val="70AE47"/>
                </a:solidFill>
                <a:latin typeface="方正正黑简体"/>
                <a:ea typeface="方正正黑简体"/>
                <a:cs typeface="方正正黑简体"/>
              </a:rPr>
              <a:t>技术支撑</a:t>
            </a:r>
            <a:endParaRPr lang="zh-CN" altLang="en-US" sz="1355" b="1" dirty="0">
              <a:solidFill>
                <a:srgbClr val="70AE47"/>
              </a:solidFill>
              <a:latin typeface="方正正黑简体"/>
              <a:ea typeface="方正正黑简体"/>
              <a:cs typeface="方正正黑简体"/>
            </a:endParaRPr>
          </a:p>
        </p:txBody>
      </p:sp>
      <p:sp>
        <p:nvSpPr>
          <p:cNvPr id="67" name="矩形 35"/>
          <p:cNvSpPr>
            <a:spLocks noChangeArrowheads="1"/>
          </p:cNvSpPr>
          <p:nvPr/>
        </p:nvSpPr>
        <p:spPr bwMode="auto">
          <a:xfrm>
            <a:off x="1053309" y="4681656"/>
            <a:ext cx="1411277" cy="63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790" b="1" dirty="0">
                <a:solidFill>
                  <a:srgbClr val="70AE47"/>
                </a:solidFill>
                <a:ea typeface="微软雅黑" panose="020B0503020204020204" charset="-122"/>
              </a:rPr>
              <a:t>大禹节水集团农村环境板块的技术支撑，提供农村供排水及消毒技术系统解决方案</a:t>
            </a:r>
            <a:endParaRPr lang="zh-CN" altLang="en-US" sz="790" b="1" dirty="0">
              <a:solidFill>
                <a:srgbClr val="70AE47"/>
              </a:solidFill>
              <a:ea typeface="微软雅黑" panose="020B0503020204020204" charset="-122"/>
            </a:endParaRPr>
          </a:p>
        </p:txBody>
      </p:sp>
      <p:sp>
        <p:nvSpPr>
          <p:cNvPr id="69" name="文本框 34"/>
          <p:cNvSpPr txBox="1">
            <a:spLocks noChangeArrowheads="1"/>
          </p:cNvSpPr>
          <p:nvPr/>
        </p:nvSpPr>
        <p:spPr bwMode="auto">
          <a:xfrm>
            <a:off x="3923520" y="4103834"/>
            <a:ext cx="1313180" cy="300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5" dirty="0">
                <a:solidFill>
                  <a:srgbClr val="70AE47"/>
                </a:solidFill>
                <a:latin typeface="方正正黑简体"/>
                <a:ea typeface="方正正黑简体"/>
                <a:cs typeface="方正正黑简体"/>
              </a:rPr>
              <a:t> </a:t>
            </a:r>
            <a:r>
              <a:rPr lang="zh-CN" altLang="en-US" sz="1355" b="1" dirty="0">
                <a:solidFill>
                  <a:srgbClr val="70AE47"/>
                </a:solidFill>
                <a:latin typeface="方正正黑简体"/>
                <a:ea typeface="方正正黑简体"/>
                <a:cs typeface="方正正黑简体"/>
              </a:rPr>
              <a:t>设备生产销售</a:t>
            </a:r>
            <a:endParaRPr lang="zh-CN" altLang="en-US" sz="1355" b="1" dirty="0">
              <a:solidFill>
                <a:srgbClr val="70AE47"/>
              </a:solidFill>
              <a:latin typeface="方正正黑简体"/>
              <a:ea typeface="方正正黑简体"/>
              <a:cs typeface="方正正黑简体"/>
            </a:endParaRPr>
          </a:p>
        </p:txBody>
      </p:sp>
      <p:sp>
        <p:nvSpPr>
          <p:cNvPr id="70" name="矩形 35"/>
          <p:cNvSpPr>
            <a:spLocks noChangeArrowheads="1"/>
          </p:cNvSpPr>
          <p:nvPr/>
        </p:nvSpPr>
        <p:spPr bwMode="auto">
          <a:xfrm>
            <a:off x="3828641" y="4591405"/>
            <a:ext cx="1744608" cy="1001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790" b="1" dirty="0">
                <a:solidFill>
                  <a:srgbClr val="70AE47"/>
                </a:solidFill>
                <a:ea typeface="微软雅黑" panose="020B0503020204020204" charset="-122"/>
              </a:rPr>
              <a:t>饮用水净化技术及设备</a:t>
            </a:r>
            <a:endParaRPr lang="zh-CN" altLang="en-US" sz="790" b="1" dirty="0">
              <a:solidFill>
                <a:srgbClr val="70AE47"/>
              </a:solidFill>
              <a:ea typeface="微软雅黑" panose="020B0503020204020204" charset="-122"/>
            </a:endParaRPr>
          </a:p>
          <a:p>
            <a:pPr eaLnBrk="1" hangingPunct="1">
              <a:lnSpc>
                <a:spcPct val="150000"/>
              </a:lnSpc>
            </a:pPr>
            <a:r>
              <a:rPr lang="zh-CN" altLang="en-US" sz="790" b="1" dirty="0">
                <a:solidFill>
                  <a:srgbClr val="70AE47"/>
                </a:solidFill>
                <a:ea typeface="微软雅黑" panose="020B0503020204020204" charset="-122"/>
              </a:rPr>
              <a:t>村镇污水处理技术及设备</a:t>
            </a:r>
            <a:endParaRPr lang="zh-CN" altLang="en-US" sz="790" b="1" dirty="0">
              <a:solidFill>
                <a:srgbClr val="70AE47"/>
              </a:solidFill>
              <a:ea typeface="微软雅黑" panose="020B0503020204020204" charset="-122"/>
            </a:endParaRPr>
          </a:p>
          <a:p>
            <a:pPr eaLnBrk="1" hangingPunct="1">
              <a:lnSpc>
                <a:spcPct val="150000"/>
              </a:lnSpc>
            </a:pPr>
            <a:r>
              <a:rPr lang="zh-CN" altLang="en-US" sz="790" b="1" dirty="0">
                <a:solidFill>
                  <a:srgbClr val="70AE47"/>
                </a:solidFill>
                <a:ea typeface="微软雅黑" panose="020B0503020204020204" charset="-122"/>
              </a:rPr>
              <a:t>井电双控等低压电器成套设备</a:t>
            </a:r>
            <a:endParaRPr lang="zh-CN" altLang="en-US" sz="790" b="1" dirty="0">
              <a:solidFill>
                <a:srgbClr val="70AE47"/>
              </a:solidFill>
              <a:ea typeface="微软雅黑" panose="020B0503020204020204" charset="-122"/>
            </a:endParaRPr>
          </a:p>
          <a:p>
            <a:pPr eaLnBrk="1" hangingPunct="1">
              <a:lnSpc>
                <a:spcPct val="150000"/>
              </a:lnSpc>
            </a:pPr>
            <a:r>
              <a:rPr lang="zh-CN" altLang="en-US" sz="790" b="1" dirty="0">
                <a:solidFill>
                  <a:srgbClr val="70AE47"/>
                </a:solidFill>
                <a:ea typeface="微软雅黑" panose="020B0503020204020204" charset="-122"/>
              </a:rPr>
              <a:t>供排水消毒与水质检测技术及设备</a:t>
            </a:r>
            <a:endParaRPr lang="zh-CN" altLang="en-US" sz="790" b="1" dirty="0">
              <a:solidFill>
                <a:srgbClr val="70AE47"/>
              </a:solidFill>
              <a:ea typeface="微软雅黑" panose="020B0503020204020204" charset="-122"/>
            </a:endParaRPr>
          </a:p>
          <a:p>
            <a:pPr eaLnBrk="1" hangingPunct="1">
              <a:lnSpc>
                <a:spcPct val="150000"/>
              </a:lnSpc>
            </a:pPr>
            <a:endParaRPr lang="zh-CN" altLang="en-US" sz="790" b="1" dirty="0">
              <a:solidFill>
                <a:srgbClr val="70AE47"/>
              </a:solidFill>
              <a:ea typeface="微软雅黑" panose="020B0503020204020204" charset="-122"/>
            </a:endParaRPr>
          </a:p>
        </p:txBody>
      </p:sp>
      <p:sp>
        <p:nvSpPr>
          <p:cNvPr id="71" name="矩形 36"/>
          <p:cNvSpPr>
            <a:spLocks noChangeArrowheads="1"/>
          </p:cNvSpPr>
          <p:nvPr/>
        </p:nvSpPr>
        <p:spPr bwMode="auto">
          <a:xfrm>
            <a:off x="3883645" y="4458282"/>
            <a:ext cx="1277766" cy="39426"/>
          </a:xfrm>
          <a:prstGeom prst="rect">
            <a:avLst/>
          </a:prstGeom>
          <a:solidFill>
            <a:srgbClr val="70AF47"/>
          </a:solidFill>
          <a:ln>
            <a:solidFill>
              <a:srgbClr val="70AE47"/>
            </a:solid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130">
              <a:solidFill>
                <a:srgbClr val="70AE47"/>
              </a:solidFill>
              <a:latin typeface="Calibri" panose="020F0502020204030204" charset="0"/>
            </a:endParaRPr>
          </a:p>
        </p:txBody>
      </p:sp>
      <p:sp>
        <p:nvSpPr>
          <p:cNvPr id="72" name="文本框 34"/>
          <p:cNvSpPr txBox="1">
            <a:spLocks noChangeArrowheads="1"/>
          </p:cNvSpPr>
          <p:nvPr/>
        </p:nvSpPr>
        <p:spPr bwMode="auto">
          <a:xfrm>
            <a:off x="7008636" y="4103918"/>
            <a:ext cx="1058106" cy="300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5" b="1" dirty="0">
                <a:solidFill>
                  <a:srgbClr val="70AE47"/>
                </a:solidFill>
                <a:latin typeface="方正正黑简体"/>
                <a:ea typeface="方正正黑简体"/>
                <a:cs typeface="方正正黑简体"/>
              </a:rPr>
              <a:t>技术服务</a:t>
            </a:r>
            <a:endParaRPr lang="zh-CN" altLang="en-US" sz="1355" b="1" dirty="0">
              <a:solidFill>
                <a:srgbClr val="70AE47"/>
              </a:solidFill>
              <a:latin typeface="方正正黑简体"/>
              <a:ea typeface="方正正黑简体"/>
              <a:cs typeface="方正正黑简体"/>
            </a:endParaRPr>
          </a:p>
        </p:txBody>
      </p:sp>
      <p:sp>
        <p:nvSpPr>
          <p:cNvPr id="73" name="矩形 35"/>
          <p:cNvSpPr>
            <a:spLocks noChangeArrowheads="1"/>
          </p:cNvSpPr>
          <p:nvPr/>
        </p:nvSpPr>
        <p:spPr bwMode="auto">
          <a:xfrm>
            <a:off x="7008636" y="4609064"/>
            <a:ext cx="1277766" cy="63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790" b="1" dirty="0">
                <a:solidFill>
                  <a:srgbClr val="70AE47"/>
                </a:solidFill>
                <a:ea typeface="微软雅黑" panose="020B0503020204020204" charset="-122"/>
              </a:rPr>
              <a:t>项目可研报告</a:t>
            </a:r>
            <a:endParaRPr lang="en-US" altLang="zh-CN" sz="790" b="1" dirty="0">
              <a:solidFill>
                <a:srgbClr val="70AE47"/>
              </a:solidFill>
              <a:ea typeface="微软雅黑" panose="020B0503020204020204" charset="-122"/>
            </a:endParaRPr>
          </a:p>
          <a:p>
            <a:pPr eaLnBrk="1" hangingPunct="1">
              <a:lnSpc>
                <a:spcPct val="150000"/>
              </a:lnSpc>
            </a:pPr>
            <a:r>
              <a:rPr lang="zh-CN" altLang="en-US" sz="790" b="1" dirty="0">
                <a:solidFill>
                  <a:srgbClr val="70AE47"/>
                </a:solidFill>
                <a:ea typeface="微软雅黑" panose="020B0503020204020204" charset="-122"/>
              </a:rPr>
              <a:t>工程规划设计</a:t>
            </a:r>
            <a:endParaRPr lang="en-US" altLang="zh-CN" sz="790" b="1" dirty="0">
              <a:solidFill>
                <a:srgbClr val="70AE47"/>
              </a:solidFill>
              <a:ea typeface="微软雅黑" panose="020B0503020204020204" charset="-122"/>
            </a:endParaRPr>
          </a:p>
          <a:p>
            <a:pPr eaLnBrk="1" hangingPunct="1">
              <a:lnSpc>
                <a:spcPct val="150000"/>
              </a:lnSpc>
            </a:pPr>
            <a:r>
              <a:rPr lang="zh-CN" altLang="en-US" sz="790" b="1" dirty="0">
                <a:solidFill>
                  <a:srgbClr val="70AE47"/>
                </a:solidFill>
                <a:ea typeface="微软雅黑" panose="020B0503020204020204" charset="-122"/>
              </a:rPr>
              <a:t>技术咨询</a:t>
            </a:r>
            <a:endParaRPr lang="en-US" altLang="zh-CN" sz="790" b="1" dirty="0">
              <a:solidFill>
                <a:srgbClr val="70AE47"/>
              </a:solidFill>
              <a:ea typeface="微软雅黑" panose="020B0503020204020204" charset="-122"/>
            </a:endParaRPr>
          </a:p>
        </p:txBody>
      </p:sp>
      <p:sp>
        <p:nvSpPr>
          <p:cNvPr id="74" name="矩形 36"/>
          <p:cNvSpPr>
            <a:spLocks noChangeArrowheads="1"/>
          </p:cNvSpPr>
          <p:nvPr/>
        </p:nvSpPr>
        <p:spPr bwMode="auto">
          <a:xfrm>
            <a:off x="6831795" y="4453164"/>
            <a:ext cx="1277766" cy="39426"/>
          </a:xfrm>
          <a:prstGeom prst="rect">
            <a:avLst/>
          </a:prstGeom>
          <a:solidFill>
            <a:srgbClr val="70AF47"/>
          </a:solidFill>
          <a:ln>
            <a:solidFill>
              <a:srgbClr val="70AE47"/>
            </a:solid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30">
              <a:solidFill>
                <a:srgbClr val="70AE47"/>
              </a:solidFill>
              <a:latin typeface="Calibri" panose="020F0502020204030204" charset="0"/>
            </a:endParaRPr>
          </a:p>
        </p:txBody>
      </p:sp>
      <p:pic>
        <p:nvPicPr>
          <p:cNvPr id="76"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257" y="2024643"/>
            <a:ext cx="2527063" cy="1895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矩形 36"/>
          <p:cNvSpPr>
            <a:spLocks noChangeArrowheads="1"/>
          </p:cNvSpPr>
          <p:nvPr/>
        </p:nvSpPr>
        <p:spPr bwMode="auto">
          <a:xfrm>
            <a:off x="1120064" y="4453164"/>
            <a:ext cx="1277766" cy="39426"/>
          </a:xfrm>
          <a:prstGeom prst="rect">
            <a:avLst/>
          </a:prstGeom>
          <a:solidFill>
            <a:srgbClr val="70AF47"/>
          </a:solidFill>
          <a:ln>
            <a:solidFill>
              <a:srgbClr val="70AE47"/>
            </a:solid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130">
              <a:solidFill>
                <a:schemeClr val="accent6">
                  <a:lumMod val="60000"/>
                  <a:lumOff val="40000"/>
                </a:schemeClr>
              </a:solidFill>
              <a:latin typeface="Calibri" panose="020F0502020204030204" charset="0"/>
            </a:endParaRPr>
          </a:p>
        </p:txBody>
      </p:sp>
      <p:sp>
        <p:nvSpPr>
          <p:cNvPr id="80" name="文本框 79"/>
          <p:cNvSpPr txBox="1"/>
          <p:nvPr/>
        </p:nvSpPr>
        <p:spPr>
          <a:xfrm>
            <a:off x="1385292" y="1510380"/>
            <a:ext cx="3034380" cy="300355"/>
          </a:xfrm>
          <a:prstGeom prst="rect">
            <a:avLst/>
          </a:prstGeom>
          <a:noFill/>
        </p:spPr>
        <p:txBody>
          <a:bodyPr wrap="square" rtlCol="0">
            <a:spAutoFit/>
          </a:bodyPr>
          <a:lstStyle/>
          <a:p>
            <a:r>
              <a:rPr lang="zh-CN" sz="1355" b="1" dirty="0">
                <a:solidFill>
                  <a:schemeClr val="accent6"/>
                </a:solidFill>
                <a:latin typeface="微软雅黑" panose="020B0503020204020204" charset="-122"/>
                <a:ea typeface="微软雅黑" panose="020B0503020204020204" charset="-122"/>
                <a:cs typeface="Open Sans" panose="020B0606030504020204" pitchFamily="34" charset="0"/>
              </a:rPr>
              <a:t>工艺、设备、运营</a:t>
            </a:r>
            <a:endParaRPr lang="zh-CN" sz="1355" b="1" i="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grpSp>
        <p:nvGrpSpPr>
          <p:cNvPr id="81" name="组合 80"/>
          <p:cNvGrpSpPr/>
          <p:nvPr/>
        </p:nvGrpSpPr>
        <p:grpSpPr>
          <a:xfrm flipH="1">
            <a:off x="983808" y="1437996"/>
            <a:ext cx="401371" cy="402839"/>
            <a:chOff x="6350" y="1588"/>
            <a:chExt cx="1403350" cy="1182687"/>
          </a:xfrm>
          <a:solidFill>
            <a:schemeClr val="accent6"/>
          </a:solidFill>
        </p:grpSpPr>
        <p:sp>
          <p:nvSpPr>
            <p:cNvPr id="82"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83"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sp>
          <p:nvSpPr>
            <p:cNvPr id="84"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lstStyle/>
            <a:p>
              <a:endParaRPr lang="zh-CN" altLang="en-US" sz="1275">
                <a:solidFill>
                  <a:prstClr val="black"/>
                </a:solidFill>
              </a:endParaRPr>
            </a:p>
          </p:txBody>
        </p:sp>
      </p:grpSp>
      <p:pic>
        <p:nvPicPr>
          <p:cNvPr id="212" name="图片 211"/>
          <p:cNvPicPr/>
          <p:nvPr/>
        </p:nvPicPr>
        <p:blipFill>
          <a:blip r:embed="rId3"/>
          <a:stretch>
            <a:fillRect/>
          </a:stretch>
        </p:blipFill>
        <p:spPr>
          <a:xfrm>
            <a:off x="3771291" y="2024712"/>
            <a:ext cx="4168778" cy="189532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bldLst>
      <p:bldP spid="66" grpId="0"/>
      <p:bldP spid="67" grpId="0"/>
      <p:bldP spid="69" grpId="0"/>
      <p:bldP spid="70" grpId="0"/>
      <p:bldP spid="71" grpId="0" bldLvl="0" animBg="1"/>
      <p:bldP spid="72" grpId="0"/>
      <p:bldP spid="73" grpId="0"/>
      <p:bldP spid="74" grpId="0" bldLvl="0" animBg="1"/>
      <p:bldP spid="79"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custDataLst>
              <p:tags r:id="rId1"/>
            </p:custDataLst>
          </p:nvPr>
        </p:nvSpPr>
        <p:spPr>
          <a:xfrm rot="5400000">
            <a:off x="4439363" y="211913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solidFill>
                <a:schemeClr val="lt1"/>
              </a:solidFill>
            </a:endParaRPr>
          </a:p>
        </p:txBody>
      </p:sp>
      <p:grpSp>
        <p:nvGrpSpPr>
          <p:cNvPr id="11" name="组合 10"/>
          <p:cNvGrpSpPr/>
          <p:nvPr/>
        </p:nvGrpSpPr>
        <p:grpSpPr>
          <a:xfrm>
            <a:off x="102143" y="-2198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custDataLst>
                  <p:tags r:id="rId2"/>
                </p:custDataLst>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solidFill>
                    <a:schemeClr val="lt1"/>
                  </a:solidFill>
                </a:endParaRPr>
              </a:p>
            </p:txBody>
          </p:sp>
          <p:sp>
            <p:nvSpPr>
              <p:cNvPr id="6" name="等腰三角形 5"/>
              <p:cNvSpPr/>
              <p:nvPr>
                <p:custDataLst>
                  <p:tags r:id="rId3"/>
                </p:custDataLst>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solidFill>
                    <a:schemeClr val="lt1"/>
                  </a:solidFill>
                </a:endParaRPr>
              </a:p>
            </p:txBody>
          </p:sp>
        </p:grpSp>
        <p:sp>
          <p:nvSpPr>
            <p:cNvPr id="8" name="文本框 7"/>
            <p:cNvSpPr txBox="1"/>
            <p:nvPr>
              <p:custDataLst>
                <p:tags r:id="rId4"/>
              </p:custDataLst>
            </p:nvPr>
          </p:nvSpPr>
          <p:spPr>
            <a:xfrm>
              <a:off x="582" y="220"/>
              <a:ext cx="1081" cy="768"/>
            </a:xfrm>
            <a:prstGeom prst="rect">
              <a:avLst/>
            </a:prstGeom>
            <a:noFill/>
          </p:spPr>
          <p:txBody>
            <a:bodyPr wrap="square" rtlCol="0">
              <a:spAutoFit/>
            </a:bodyPr>
            <a:lstStyle/>
            <a:p>
              <a:pPr algn="ctr"/>
              <a:r>
                <a:rPr lang="zh-CN" altLang="en-US" sz="630" b="1" dirty="0">
                  <a:solidFill>
                    <a:srgbClr val="FFFFFF"/>
                  </a:solidFill>
                  <a:latin typeface="微软雅黑" panose="020B0503020204020204" charset="-122"/>
                  <a:ea typeface="微软雅黑" panose="020B0503020204020204" charset="-122"/>
                </a:rPr>
                <a:t>股票代码300021</a:t>
              </a:r>
              <a:endParaRPr lang="zh-CN" altLang="en-US" sz="630" b="1" dirty="0">
                <a:solidFill>
                  <a:srgbClr val="FFFFFF"/>
                </a:solidFill>
                <a:latin typeface="微软雅黑" panose="020B0503020204020204" charset="-122"/>
                <a:ea typeface="微软雅黑" panose="020B0503020204020204" charset="-122"/>
              </a:endParaRPr>
            </a:p>
          </p:txBody>
        </p:sp>
      </p:grpSp>
      <p:grpSp>
        <p:nvGrpSpPr>
          <p:cNvPr id="23" name="组合 22"/>
          <p:cNvGrpSpPr/>
          <p:nvPr/>
        </p:nvGrpSpPr>
        <p:grpSpPr>
          <a:xfrm>
            <a:off x="627245" y="731957"/>
            <a:ext cx="7498137" cy="1366609"/>
            <a:chOff x="1331169" y="4960331"/>
            <a:chExt cx="2688387" cy="2245172"/>
          </a:xfrm>
        </p:grpSpPr>
        <p:sp>
          <p:nvSpPr>
            <p:cNvPr id="22" name="文本框 21"/>
            <p:cNvSpPr txBox="1"/>
            <p:nvPr>
              <p:custDataLst>
                <p:tags r:id="rId5"/>
              </p:custDataLst>
            </p:nvPr>
          </p:nvSpPr>
          <p:spPr>
            <a:xfrm>
              <a:off x="1331169" y="4960331"/>
              <a:ext cx="2688213" cy="548738"/>
            </a:xfrm>
            <a:prstGeom prst="rect">
              <a:avLst/>
            </a:prstGeom>
            <a:noFill/>
          </p:spPr>
          <p:txBody>
            <a:bodyPr wrap="square" rtlCol="0">
              <a:spAutoFit/>
            </a:bodyPr>
            <a:lstStyle/>
            <a:p>
              <a:r>
                <a:rPr sz="1580" b="1" dirty="0">
                  <a:solidFill>
                    <a:srgbClr val="70AD47"/>
                  </a:solidFill>
                  <a:latin typeface="微软雅黑" panose="020B0503020204020204" charset="-122"/>
                  <a:ea typeface="微软雅黑" panose="020B0503020204020204" charset="-122"/>
                  <a:cs typeface="Open Sans" panose="020B0606030504020204" pitchFamily="34" charset="0"/>
                </a:rPr>
                <a:t>5.实施系统解决方案提高项目落地性</a:t>
              </a:r>
              <a:endParaRPr sz="1580" b="1" dirty="0">
                <a:solidFill>
                  <a:srgbClr val="70AD47"/>
                </a:solidFill>
                <a:latin typeface="微软雅黑" panose="020B0503020204020204" charset="-122"/>
                <a:ea typeface="微软雅黑" panose="020B0503020204020204" charset="-122"/>
                <a:cs typeface="Open Sans" panose="020B0606030504020204" pitchFamily="34" charset="0"/>
              </a:endParaRPr>
            </a:p>
          </p:txBody>
        </p:sp>
        <p:sp>
          <p:nvSpPr>
            <p:cNvPr id="32" name="矩形 31"/>
            <p:cNvSpPr/>
            <p:nvPr>
              <p:custDataLst>
                <p:tags r:id="rId6"/>
              </p:custDataLst>
            </p:nvPr>
          </p:nvSpPr>
          <p:spPr>
            <a:xfrm>
              <a:off x="1331169" y="6770477"/>
              <a:ext cx="2688387" cy="435026"/>
            </a:xfrm>
            <a:prstGeom prst="rect">
              <a:avLst/>
            </a:prstGeom>
          </p:spPr>
          <p:txBody>
            <a:bodyPr wrap="square">
              <a:spAutoFit/>
            </a:bodyPr>
            <a:lstStyle/>
            <a:p>
              <a:pPr indent="143510" fontAlgn="auto">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100" checksum="3074922243"/>
                  </a:ext>
                </a:extLst>
              </a:pPr>
              <a:endParaRPr altLang="zh-CN" sz="113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custDataLst>
              <p:tags r:id="rId7"/>
            </p:custDataLst>
          </p:nvPr>
        </p:nvPicPr>
        <p:blipFill>
          <a:blip r:embed="rId8" cstate="print">
            <a:extLst>
              <a:ext uri="{28A0092B-C50C-407E-A947-70E740481C1C}">
                <a14:useLocalDpi xmlns:a14="http://schemas.microsoft.com/office/drawing/2010/main" val="0"/>
              </a:ext>
            </a:extLst>
          </a:blip>
          <a:stretch>
            <a:fillRect/>
          </a:stretch>
        </p:blipFill>
        <p:spPr>
          <a:xfrm>
            <a:off x="8465870" y="-26096"/>
            <a:ext cx="568408" cy="566901"/>
          </a:xfrm>
          <a:prstGeom prst="rect">
            <a:avLst/>
          </a:prstGeom>
        </p:spPr>
      </p:pic>
      <p:sp>
        <p:nvSpPr>
          <p:cNvPr id="10" name="矩形 9"/>
          <p:cNvSpPr/>
          <p:nvPr>
            <p:custDataLst>
              <p:tags r:id="rId9"/>
            </p:custDataLst>
          </p:nvPr>
        </p:nvSpPr>
        <p:spPr>
          <a:xfrm>
            <a:off x="708634" y="6576366"/>
            <a:ext cx="7682365" cy="264795"/>
          </a:xfrm>
          <a:prstGeom prst="rect">
            <a:avLst/>
          </a:prstGeom>
        </p:spPr>
        <p:txBody>
          <a:bodyPr wrap="square">
            <a:spAutoFit/>
          </a:bodyPr>
          <a:lstStyle/>
          <a:p>
            <a:pPr algn="dist"/>
            <a:r>
              <a:rPr lang="zh-CN" altLang="zh-CN" sz="1130" b="1" i="1" dirty="0">
                <a:solidFill>
                  <a:srgbClr val="FFFFFF"/>
                </a:solidFill>
                <a:latin typeface="微软雅黑" panose="020B0503020204020204" charset="-122"/>
                <a:ea typeface="微软雅黑" panose="020B0503020204020204" charset="-122"/>
                <a:cs typeface="Arial" panose="020B0604020202020204" pitchFamily="34" charset="0"/>
              </a:rPr>
              <a:t>让农业更智慧        让农村更美好        让农民更幸福</a:t>
            </a:r>
            <a:endParaRPr lang="zh-CN" altLang="zh-CN" sz="1130" b="1" i="1" dirty="0">
              <a:solidFill>
                <a:srgbClr val="FFFFFF"/>
              </a:solidFill>
              <a:latin typeface="微软雅黑" panose="020B0503020204020204" charset="-122"/>
              <a:ea typeface="微软雅黑" panose="020B0503020204020204" charset="-122"/>
              <a:cs typeface="Arial" panose="020B0604020202020204" pitchFamily="34" charset="0"/>
            </a:endParaRPr>
          </a:p>
        </p:txBody>
      </p:sp>
      <p:pic>
        <p:nvPicPr>
          <p:cNvPr id="9" name="内容占位符 8" descr="7546e9ef68556e577d2eb456e373d6bd"/>
          <p:cNvPicPr>
            <a:picLocks noChangeAspect="1"/>
          </p:cNvPicPr>
          <p:nvPr>
            <p:ph idx="1"/>
            <p:custDataLst>
              <p:tags r:id="rId10"/>
            </p:custDataLst>
          </p:nvPr>
        </p:nvPicPr>
        <p:blipFill>
          <a:blip r:embed="rId11"/>
          <a:stretch>
            <a:fillRect/>
          </a:stretch>
        </p:blipFill>
        <p:spPr>
          <a:xfrm>
            <a:off x="-1339414" y="4206770"/>
            <a:ext cx="332972" cy="206091"/>
          </a:xfrm>
          <a:prstGeom prst="rect">
            <a:avLst/>
          </a:prstGeom>
        </p:spPr>
      </p:pic>
      <p:grpSp>
        <p:nvGrpSpPr>
          <p:cNvPr id="12" name="组合 11"/>
          <p:cNvGrpSpPr/>
          <p:nvPr/>
        </p:nvGrpSpPr>
        <p:grpSpPr>
          <a:xfrm flipH="1">
            <a:off x="373222" y="765469"/>
            <a:ext cx="254105" cy="213966"/>
            <a:chOff x="6350" y="1588"/>
            <a:chExt cx="1403350" cy="1182687"/>
          </a:xfrm>
          <a:solidFill>
            <a:schemeClr val="accent6"/>
          </a:solidFill>
        </p:grpSpPr>
        <p:sp>
          <p:nvSpPr>
            <p:cNvPr id="15" name="Freeform 5"/>
            <p:cNvSpPr/>
            <p:nvPr>
              <p:custDataLst>
                <p:tags r:id="rId12"/>
              </p:custDataLst>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6" name="Freeform 6"/>
            <p:cNvSpPr/>
            <p:nvPr>
              <p:custDataLst>
                <p:tags r:id="rId13"/>
              </p:custDataLst>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7" name="Freeform 7"/>
            <p:cNvSpPr/>
            <p:nvPr>
              <p:custDataLst>
                <p:tags r:id="rId14"/>
              </p:custDataLst>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grpSp>
      <p:grpSp>
        <p:nvGrpSpPr>
          <p:cNvPr id="18" name="组合 17"/>
          <p:cNvGrpSpPr/>
          <p:nvPr/>
        </p:nvGrpSpPr>
        <p:grpSpPr>
          <a:xfrm>
            <a:off x="5819637" y="938912"/>
            <a:ext cx="2884748" cy="678447"/>
            <a:chOff x="1331169" y="5050424"/>
            <a:chExt cx="2688387" cy="1114594"/>
          </a:xfrm>
        </p:grpSpPr>
        <p:sp>
          <p:nvSpPr>
            <p:cNvPr id="19" name="文本框 18"/>
            <p:cNvSpPr txBox="1"/>
            <p:nvPr>
              <p:custDataLst>
                <p:tags r:id="rId15"/>
              </p:custDataLst>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custDataLst>
                <p:tags r:id="rId16"/>
              </p:custDataLst>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grpSp>
      <p:sp>
        <p:nvSpPr>
          <p:cNvPr id="41" name="文本框 40"/>
          <p:cNvSpPr txBox="1"/>
          <p:nvPr/>
        </p:nvSpPr>
        <p:spPr>
          <a:xfrm>
            <a:off x="565238" y="1083567"/>
            <a:ext cx="8237557" cy="4769485"/>
          </a:xfrm>
          <a:prstGeom prst="rect">
            <a:avLst/>
          </a:prstGeom>
          <a:noFill/>
        </p:spPr>
        <p:txBody>
          <a:bodyPr wrap="square" rtlCol="0">
            <a:spAutoFit/>
          </a:bodyPr>
          <a:p>
            <a:pPr indent="406400" fontAlgn="auto">
              <a:lnSpc>
                <a:spcPct val="100000"/>
              </a:lnSpc>
              <a:extLst>
                <a:ext uri="{35155182-B16C-46BC-9424-99874614C6A1}">
                  <wpsdc:indentchars xmlns:wpsdc="http://www.wps.cn/officeDocument/2017/drawingmlCustomData" val="200" checksum="1740828767"/>
                </a:ext>
              </a:extLst>
            </a:pPr>
            <a:r>
              <a:rPr lang="zh-CN" altLang="en-US" sz="1600">
                <a:latin typeface="黑体" panose="02010609060101010101" pitchFamily="49" charset="-122"/>
                <a:ea typeface="黑体" panose="02010609060101010101" pitchFamily="49" charset="-122"/>
                <a:cs typeface="黑体" panose="02010609060101010101" pitchFamily="49" charset="-122"/>
              </a:rPr>
              <a:t>1.落实管理理念，以项目公司为主体实施一级管控制度 </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indent="406400" fontAlgn="auto">
              <a:lnSpc>
                <a:spcPct val="100000"/>
              </a:lnSpc>
              <a:extLst>
                <a:ext uri="{35155182-B16C-46BC-9424-99874614C6A1}">
                  <wpsdc:indentchars xmlns:wpsdc="http://www.wps.cn/officeDocument/2017/drawingmlCustomData" val="200" checksum="1740828767"/>
                </a:ext>
              </a:extLst>
            </a:pPr>
            <a:r>
              <a:rPr lang="zh-CN" altLang="en-US" sz="1600">
                <a:latin typeface="黑体" panose="02010609060101010101" pitchFamily="49" charset="-122"/>
                <a:ea typeface="黑体" panose="02010609060101010101" pitchFamily="49" charset="-122"/>
                <a:cs typeface="黑体" panose="02010609060101010101" pitchFamily="49" charset="-122"/>
              </a:rPr>
              <a:t>（1）贯彻“PPP项目实施过程本质上是对所投资业务认知的变现过程”理念，加深业务认知、落实投资项目甲方管控体系这一管理方面企业建立起来的核心软实力，来具体指导乙方施工及运维服务。</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indent="406400" fontAlgn="auto">
              <a:lnSpc>
                <a:spcPct val="100000"/>
              </a:lnSpc>
              <a:extLst>
                <a:ext uri="{35155182-B16C-46BC-9424-99874614C6A1}">
                  <wpsdc:indentchars xmlns:wpsdc="http://www.wps.cn/officeDocument/2017/drawingmlCustomData" val="200" checksum="1740828767"/>
                </a:ext>
              </a:extLst>
            </a:pPr>
            <a:r>
              <a:rPr lang="zh-CN" altLang="en-US" sz="1600">
                <a:latin typeface="黑体" panose="02010609060101010101" pitchFamily="49" charset="-122"/>
                <a:ea typeface="黑体" panose="02010609060101010101" pitchFamily="49" charset="-122"/>
                <a:cs typeface="黑体" panose="02010609060101010101" pitchFamily="49" charset="-122"/>
              </a:rPr>
              <a:t>（2）落实项目公司执行主体、效益责任主体、事权主体，三主体合一的地位，用一级管控制度来支撑项目公司有能力将集团投资型业务的战略目标具体落地。</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indent="406400" fontAlgn="auto">
              <a:lnSpc>
                <a:spcPct val="100000"/>
              </a:lnSpc>
              <a:extLst>
                <a:ext uri="{35155182-B16C-46BC-9424-99874614C6A1}">
                  <wpsdc:indentchars xmlns:wpsdc="http://www.wps.cn/officeDocument/2017/drawingmlCustomData" val="200" checksum="1740828767"/>
                </a:ext>
              </a:extLst>
            </a:pPr>
            <a:r>
              <a:rPr lang="zh-CN" altLang="en-US" sz="1600">
                <a:latin typeface="黑体" panose="02010609060101010101" pitchFamily="49" charset="-122"/>
                <a:ea typeface="黑体" panose="02010609060101010101" pitchFamily="49" charset="-122"/>
                <a:cs typeface="黑体" panose="02010609060101010101" pitchFamily="49" charset="-122"/>
              </a:rPr>
              <a:t>（3）一级管控制度以限额设计与优化设计、建设合同体系管理和以造价为核心的主动成本管控三方面为主要抓手，统筹设计、制造、施工工作。</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indent="406400" fontAlgn="auto">
              <a:lnSpc>
                <a:spcPct val="100000"/>
              </a:lnSpc>
              <a:extLst>
                <a:ext uri="{35155182-B16C-46BC-9424-99874614C6A1}">
                  <wpsdc:indentchars xmlns:wpsdc="http://www.wps.cn/officeDocument/2017/drawingmlCustomData" val="200" checksum="1740828767"/>
                </a:ext>
              </a:extLst>
            </a:pPr>
            <a:r>
              <a:rPr lang="zh-CN" altLang="en-US" sz="1600">
                <a:latin typeface="黑体" panose="02010609060101010101" pitchFamily="49" charset="-122"/>
                <a:ea typeface="黑体" panose="02010609060101010101" pitchFamily="49" charset="-122"/>
                <a:cs typeface="黑体" panose="02010609060101010101" pitchFamily="49" charset="-122"/>
              </a:rPr>
              <a:t>（</a:t>
            </a:r>
            <a:r>
              <a:rPr lang="en-US" altLang="zh-CN" sz="1600">
                <a:latin typeface="黑体" panose="02010609060101010101" pitchFamily="49" charset="-122"/>
                <a:ea typeface="黑体" panose="02010609060101010101" pitchFamily="49" charset="-122"/>
                <a:cs typeface="黑体" panose="02010609060101010101" pitchFamily="49" charset="-122"/>
              </a:rPr>
              <a:t>4</a:t>
            </a:r>
            <a:r>
              <a:rPr lang="zh-CN" altLang="en-US" sz="1600">
                <a:latin typeface="黑体" panose="02010609060101010101" pitchFamily="49" charset="-122"/>
                <a:ea typeface="黑体" panose="02010609060101010101" pitchFamily="49" charset="-122"/>
                <a:cs typeface="黑体" panose="02010609060101010101" pitchFamily="49" charset="-122"/>
              </a:rPr>
              <a:t>）加强项目公司管理能力建设，将公司能力前置于直接面对客户的第一线，让其有能力统筹运用好各类能力资源并对此负责。</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indent="406400" fontAlgn="auto">
              <a:lnSpc>
                <a:spcPct val="100000"/>
              </a:lnSpc>
              <a:extLst>
                <a:ext uri="{35155182-B16C-46BC-9424-99874614C6A1}">
                  <wpsdc:indentchars xmlns:wpsdc="http://www.wps.cn/officeDocument/2017/drawingmlCustomData" val="200" checksum="1740828767"/>
                </a:ext>
              </a:extLst>
            </a:pPr>
            <a:r>
              <a:rPr lang="zh-CN" altLang="en-US" sz="1600">
                <a:latin typeface="黑体" panose="02010609060101010101" pitchFamily="49" charset="-122"/>
                <a:ea typeface="黑体" panose="02010609060101010101" pitchFamily="49" charset="-122"/>
                <a:cs typeface="黑体" panose="02010609060101010101" pitchFamily="49" charset="-122"/>
              </a:rPr>
              <a:t>紧抓项目公司主要负责人能力建设，施行精益化项目管控，让管理工作真正沉下去、落到实处，杜绝扔任务简单行政命令式的管理。专业管理过程中注重目标明确，并且主要管理者能依托其自身复合型知识能力经验提出实现目标的手段方法、过程中提供经验支持，以主动管理思路保障各业务部门的工作成果质量。</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indent="406400" fontAlgn="auto">
              <a:lnSpc>
                <a:spcPct val="100000"/>
              </a:lnSpc>
              <a:extLst>
                <a:ext uri="{35155182-B16C-46BC-9424-99874614C6A1}">
                  <wpsdc:indentchars xmlns:wpsdc="http://www.wps.cn/officeDocument/2017/drawingmlCustomData" val="200" checksum="1740828767"/>
                </a:ext>
              </a:extLst>
            </a:pPr>
            <a:r>
              <a:rPr lang="zh-CN" altLang="en-US" sz="1600">
                <a:latin typeface="黑体" panose="02010609060101010101" pitchFamily="49" charset="-122"/>
                <a:ea typeface="黑体" panose="02010609060101010101" pitchFamily="49" charset="-122"/>
                <a:cs typeface="黑体" panose="02010609060101010101" pitchFamily="49" charset="-122"/>
              </a:rPr>
              <a:t>2.平衡业绩法考核体系保障项目综合效益       </a:t>
            </a:r>
            <a:endParaRPr lang="zh-CN" altLang="en-US" sz="1600">
              <a:latin typeface="黑体" panose="02010609060101010101" pitchFamily="49" charset="-122"/>
              <a:ea typeface="黑体" panose="02010609060101010101" pitchFamily="49" charset="-122"/>
              <a:cs typeface="黑体" panose="02010609060101010101" pitchFamily="49" charset="-122"/>
            </a:endParaRPr>
          </a:p>
          <a:p>
            <a:pPr indent="406400" fontAlgn="auto">
              <a:lnSpc>
                <a:spcPct val="100000"/>
              </a:lnSpc>
              <a:extLst>
                <a:ext uri="{35155182-B16C-46BC-9424-99874614C6A1}">
                  <wpsdc:indentchars xmlns:wpsdc="http://www.wps.cn/officeDocument/2017/drawingmlCustomData" val="200" checksum="1740828767"/>
                </a:ext>
              </a:extLst>
            </a:pPr>
            <a:r>
              <a:rPr lang="zh-CN" altLang="en-US" sz="1600">
                <a:latin typeface="黑体" panose="02010609060101010101" pitchFamily="49" charset="-122"/>
                <a:ea typeface="黑体" panose="02010609060101010101" pitchFamily="49" charset="-122"/>
                <a:cs typeface="黑体" panose="02010609060101010101" pitchFamily="49" charset="-122"/>
              </a:rPr>
              <a:t>采用平衡业绩法作为指导和考核部门业绩的主要方法，将对内外部客户的服务、自身能力的培养、农户的满意度添加进传统业绩考核体系。让业务部门有动力主动拆除内部协同部门之间的“隔墙”，并引导部门的短期目标服从项目长期目标和整体效益，制止单业务版块的“业绩冲动”。</a:t>
            </a:r>
            <a:endParaRPr lang="zh-CN" altLang="en-US" sz="1600">
              <a:latin typeface="黑体" panose="02010609060101010101" pitchFamily="49" charset="-122"/>
              <a:ea typeface="黑体" panose="02010609060101010101" pitchFamily="49" charset="-122"/>
              <a:cs typeface="黑体" panose="02010609060101010101" pitchFamily="49" charset="-122"/>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custDataLst>
              <p:tags r:id="rId1"/>
            </p:custDataLst>
          </p:nvPr>
        </p:nvSpPr>
        <p:spPr>
          <a:xfrm rot="5400000">
            <a:off x="4430473" y="215469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solidFill>
                <a:schemeClr val="lt1"/>
              </a:solidFill>
            </a:endParaRPr>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custDataLst>
                  <p:tags r:id="rId2"/>
                </p:custDataLst>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solidFill>
                    <a:schemeClr val="lt1"/>
                  </a:solidFill>
                </a:endParaRPr>
              </a:p>
            </p:txBody>
          </p:sp>
          <p:sp>
            <p:nvSpPr>
              <p:cNvPr id="6" name="等腰三角形 5"/>
              <p:cNvSpPr/>
              <p:nvPr>
                <p:custDataLst>
                  <p:tags r:id="rId3"/>
                </p:custDataLst>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solidFill>
                    <a:schemeClr val="lt1"/>
                  </a:solidFill>
                </a:endParaRPr>
              </a:p>
            </p:txBody>
          </p:sp>
        </p:grpSp>
        <p:sp>
          <p:nvSpPr>
            <p:cNvPr id="8" name="文本框 7"/>
            <p:cNvSpPr txBox="1"/>
            <p:nvPr>
              <p:custDataLst>
                <p:tags r:id="rId4"/>
              </p:custDataLst>
            </p:nvPr>
          </p:nvSpPr>
          <p:spPr>
            <a:xfrm>
              <a:off x="582" y="220"/>
              <a:ext cx="1081" cy="768"/>
            </a:xfrm>
            <a:prstGeom prst="rect">
              <a:avLst/>
            </a:prstGeom>
            <a:noFill/>
          </p:spPr>
          <p:txBody>
            <a:bodyPr wrap="square" rtlCol="0">
              <a:spAutoFit/>
            </a:bodyPr>
            <a:lstStyle/>
            <a:p>
              <a:pPr algn="ctr"/>
              <a:r>
                <a:rPr lang="zh-CN" altLang="en-US" sz="630" b="1" dirty="0">
                  <a:solidFill>
                    <a:srgbClr val="FFFFFF"/>
                  </a:solidFill>
                  <a:latin typeface="微软雅黑" panose="020B0503020204020204" charset="-122"/>
                  <a:ea typeface="微软雅黑" panose="020B0503020204020204" charset="-122"/>
                </a:rPr>
                <a:t>股票代码300021</a:t>
              </a:r>
              <a:endParaRPr lang="zh-CN" altLang="en-US" sz="630" b="1" dirty="0">
                <a:solidFill>
                  <a:srgbClr val="FFFFFF"/>
                </a:solidFill>
                <a:latin typeface="微软雅黑" panose="020B0503020204020204" charset="-122"/>
                <a:ea typeface="微软雅黑" panose="020B0503020204020204" charset="-122"/>
              </a:endParaRPr>
            </a:p>
          </p:txBody>
        </p:sp>
      </p:grpSp>
      <p:grpSp>
        <p:nvGrpSpPr>
          <p:cNvPr id="23" name="组合 22"/>
          <p:cNvGrpSpPr/>
          <p:nvPr/>
        </p:nvGrpSpPr>
        <p:grpSpPr>
          <a:xfrm>
            <a:off x="699635" y="472877"/>
            <a:ext cx="7498137" cy="1366609"/>
            <a:chOff x="1331169" y="4960331"/>
            <a:chExt cx="2688387" cy="2245172"/>
          </a:xfrm>
        </p:grpSpPr>
        <p:sp>
          <p:nvSpPr>
            <p:cNvPr id="22" name="文本框 21"/>
            <p:cNvSpPr txBox="1"/>
            <p:nvPr>
              <p:custDataLst>
                <p:tags r:id="rId5"/>
              </p:custDataLst>
            </p:nvPr>
          </p:nvSpPr>
          <p:spPr>
            <a:xfrm>
              <a:off x="1331169" y="4960331"/>
              <a:ext cx="2688213" cy="548738"/>
            </a:xfrm>
            <a:prstGeom prst="rect">
              <a:avLst/>
            </a:prstGeom>
            <a:noFill/>
          </p:spPr>
          <p:txBody>
            <a:bodyPr wrap="square" rtlCol="0">
              <a:spAutoFit/>
            </a:bodyPr>
            <a:lstStyle/>
            <a:p>
              <a:r>
                <a:rPr sz="1580" b="1" dirty="0">
                  <a:solidFill>
                    <a:srgbClr val="70AD47"/>
                  </a:solidFill>
                  <a:latin typeface="微软雅黑" panose="020B0503020204020204" charset="-122"/>
                  <a:ea typeface="微软雅黑" panose="020B0503020204020204" charset="-122"/>
                  <a:cs typeface="Open Sans" panose="020B0606030504020204" pitchFamily="34" charset="0"/>
                </a:rPr>
                <a:t>5.实施系统解决方案提高项目落地性</a:t>
              </a:r>
              <a:endParaRPr sz="1580" b="1" dirty="0">
                <a:solidFill>
                  <a:srgbClr val="70AD47"/>
                </a:solidFill>
                <a:latin typeface="微软雅黑" panose="020B0503020204020204" charset="-122"/>
                <a:ea typeface="微软雅黑" panose="020B0503020204020204" charset="-122"/>
                <a:cs typeface="Open Sans" panose="020B0606030504020204" pitchFamily="34" charset="0"/>
              </a:endParaRPr>
            </a:p>
          </p:txBody>
        </p:sp>
        <p:sp>
          <p:nvSpPr>
            <p:cNvPr id="32" name="矩形 31"/>
            <p:cNvSpPr/>
            <p:nvPr>
              <p:custDataLst>
                <p:tags r:id="rId6"/>
              </p:custDataLst>
            </p:nvPr>
          </p:nvSpPr>
          <p:spPr>
            <a:xfrm>
              <a:off x="1331169" y="6770477"/>
              <a:ext cx="2688387" cy="435026"/>
            </a:xfrm>
            <a:prstGeom prst="rect">
              <a:avLst/>
            </a:prstGeom>
          </p:spPr>
          <p:txBody>
            <a:bodyPr wrap="square">
              <a:spAutoFit/>
            </a:bodyPr>
            <a:lstStyle/>
            <a:p>
              <a:pPr indent="143510" fontAlgn="auto">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100" checksum="3074922243"/>
                  </a:ext>
                </a:extLst>
              </a:pPr>
              <a:endParaRPr altLang="zh-CN" sz="113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custDataLst>
              <p:tags r:id="rId7"/>
            </p:custDataLst>
          </p:nvPr>
        </p:nvPicPr>
        <p:blipFill>
          <a:blip r:embed="rId8"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custDataLst>
              <p:tags r:id="rId9"/>
            </p:custDataLst>
          </p:nvPr>
        </p:nvSpPr>
        <p:spPr>
          <a:xfrm>
            <a:off x="699744" y="6611926"/>
            <a:ext cx="7682365" cy="264795"/>
          </a:xfrm>
          <a:prstGeom prst="rect">
            <a:avLst/>
          </a:prstGeom>
        </p:spPr>
        <p:txBody>
          <a:bodyPr wrap="square">
            <a:spAutoFit/>
          </a:bodyPr>
          <a:lstStyle/>
          <a:p>
            <a:pPr algn="dist"/>
            <a:r>
              <a:rPr lang="zh-CN" altLang="zh-CN" sz="1130" b="1" i="1" dirty="0">
                <a:solidFill>
                  <a:srgbClr val="FFFFFF"/>
                </a:solidFill>
                <a:latin typeface="微软雅黑" panose="020B0503020204020204" charset="-122"/>
                <a:ea typeface="微软雅黑" panose="020B0503020204020204" charset="-122"/>
                <a:cs typeface="Arial" panose="020B0604020202020204" pitchFamily="34" charset="0"/>
              </a:rPr>
              <a:t>让农业更智慧        让农村更美好        让农民更幸福</a:t>
            </a:r>
            <a:endParaRPr lang="zh-CN" altLang="zh-CN" sz="1130" b="1" i="1" dirty="0">
              <a:solidFill>
                <a:srgbClr val="FFFFFF"/>
              </a:solidFill>
              <a:latin typeface="微软雅黑" panose="020B0503020204020204" charset="-122"/>
              <a:ea typeface="微软雅黑" panose="020B0503020204020204" charset="-122"/>
              <a:cs typeface="Arial" panose="020B0604020202020204" pitchFamily="34" charset="0"/>
            </a:endParaRPr>
          </a:p>
        </p:txBody>
      </p:sp>
      <p:pic>
        <p:nvPicPr>
          <p:cNvPr id="9" name="内容占位符 8" descr="7546e9ef68556e577d2eb456e373d6bd"/>
          <p:cNvPicPr>
            <a:picLocks noChangeAspect="1"/>
          </p:cNvPicPr>
          <p:nvPr>
            <p:ph idx="1"/>
            <p:custDataLst>
              <p:tags r:id="rId10"/>
            </p:custDataLst>
          </p:nvPr>
        </p:nvPicPr>
        <p:blipFill>
          <a:blip r:embed="rId11"/>
          <a:stretch>
            <a:fillRect/>
          </a:stretch>
        </p:blipFill>
        <p:spPr>
          <a:xfrm>
            <a:off x="-1339414" y="4206770"/>
            <a:ext cx="332972" cy="206091"/>
          </a:xfrm>
          <a:prstGeom prst="rect">
            <a:avLst/>
          </a:prstGeom>
        </p:spPr>
      </p:pic>
      <p:grpSp>
        <p:nvGrpSpPr>
          <p:cNvPr id="12" name="组合 11"/>
          <p:cNvGrpSpPr/>
          <p:nvPr/>
        </p:nvGrpSpPr>
        <p:grpSpPr>
          <a:xfrm flipH="1">
            <a:off x="445612" y="1500164"/>
            <a:ext cx="254105" cy="213966"/>
            <a:chOff x="6350" y="1588"/>
            <a:chExt cx="1403350" cy="1182687"/>
          </a:xfrm>
          <a:solidFill>
            <a:schemeClr val="accent6"/>
          </a:solidFill>
        </p:grpSpPr>
        <p:sp>
          <p:nvSpPr>
            <p:cNvPr id="15" name="Freeform 5"/>
            <p:cNvSpPr/>
            <p:nvPr>
              <p:custDataLst>
                <p:tags r:id="rId12"/>
              </p:custDataLst>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6" name="Freeform 6"/>
            <p:cNvSpPr/>
            <p:nvPr>
              <p:custDataLst>
                <p:tags r:id="rId13"/>
              </p:custDataLst>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7" name="Freeform 7"/>
            <p:cNvSpPr/>
            <p:nvPr>
              <p:custDataLst>
                <p:tags r:id="rId14"/>
              </p:custDataLst>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grpSp>
      <p:grpSp>
        <p:nvGrpSpPr>
          <p:cNvPr id="18" name="组合 17"/>
          <p:cNvGrpSpPr/>
          <p:nvPr/>
        </p:nvGrpSpPr>
        <p:grpSpPr>
          <a:xfrm>
            <a:off x="5892027" y="1673607"/>
            <a:ext cx="2884748" cy="678447"/>
            <a:chOff x="1331169" y="5050424"/>
            <a:chExt cx="2688387" cy="1114594"/>
          </a:xfrm>
        </p:grpSpPr>
        <p:sp>
          <p:nvSpPr>
            <p:cNvPr id="19" name="文本框 18"/>
            <p:cNvSpPr txBox="1"/>
            <p:nvPr>
              <p:custDataLst>
                <p:tags r:id="rId15"/>
              </p:custDataLst>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custDataLst>
                <p:tags r:id="rId16"/>
              </p:custDataLst>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grpSp>
      <p:sp>
        <p:nvSpPr>
          <p:cNvPr id="41" name="文本框 40"/>
          <p:cNvSpPr txBox="1"/>
          <p:nvPr/>
        </p:nvSpPr>
        <p:spPr>
          <a:xfrm>
            <a:off x="637628" y="824487"/>
            <a:ext cx="8028240" cy="5686425"/>
          </a:xfrm>
          <a:prstGeom prst="rect">
            <a:avLst/>
          </a:prstGeom>
          <a:noFill/>
        </p:spPr>
        <p:txBody>
          <a:bodyPr wrap="square" rtlCol="0">
            <a:spAutoFit/>
          </a:bodyPr>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3.发挥技术和制造优势支撑项目顺利推进</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（1）设计：</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1）加强调研与实地踏勘，注意农村“空心化”常住人口少和产业镇周边外来人口聚集的情况，摸排人口数量，掌握污水排放基础数据，避免造成工艺设备“大马拉小车”现象；</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2）设计中坚持“因地制宜、一村一策”避免“一刀切”情况；</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（2）工艺与设备：</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1）工艺及设备为自主研发和制造，保障快速建设和长期运维需求；</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2）结合每一个村庄具体情况“量身定制”生产一体化污水处理设备；</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3）根据农村污水水量波动大的特点，专门设置合理容量的集水池保障处理设备连续运行；</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（3）材料：</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1）依据项目来水量及村庄地形，采用适当管径的管材，避免产生“蓄水池效应”；</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rPr>
              <a:t>2）污水收集管网主材均为企业内部工厂生产，有力保障了此类分散型的大项目同步开工建设；</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extLst>
                <a:ext uri="{35155182-B16C-46BC-9424-99874614C6A1}">
                  <wpsdc:indentchars xmlns:wpsdc="http://www.wps.cn/officeDocument/2017/drawingmlCustomData" val="200" checksum="2941683457"/>
                </a:ext>
              </a:extLst>
            </a:pPr>
            <a:endParaRPr lang="zh-CN" altLang="en-US" sz="1355">
              <a:latin typeface="黑体" panose="02010609060101010101" pitchFamily="49" charset="-122"/>
              <a:ea typeface="黑体" panose="02010609060101010101" pitchFamily="49" charset="-122"/>
              <a:cs typeface="黑体" panose="02010609060101010101" pitchFamily="49" charset="-122"/>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custDataLst>
              <p:tags r:id="rId1"/>
            </p:custDataLst>
          </p:nvPr>
        </p:nvSpPr>
        <p:spPr>
          <a:xfrm rot="5400000">
            <a:off x="4430473" y="211723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solidFill>
                <a:schemeClr val="lt1"/>
              </a:solidFill>
            </a:endParaRPr>
          </a:p>
        </p:txBody>
      </p:sp>
      <p:grpSp>
        <p:nvGrpSpPr>
          <p:cNvPr id="11" name="组合 10"/>
          <p:cNvGrpSpPr/>
          <p:nvPr/>
        </p:nvGrpSpPr>
        <p:grpSpPr>
          <a:xfrm>
            <a:off x="102143" y="-4206"/>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custDataLst>
                  <p:tags r:id="rId2"/>
                </p:custDataLst>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solidFill>
                    <a:schemeClr val="lt1"/>
                  </a:solidFill>
                </a:endParaRPr>
              </a:p>
            </p:txBody>
          </p:sp>
          <p:sp>
            <p:nvSpPr>
              <p:cNvPr id="6" name="等腰三角形 5"/>
              <p:cNvSpPr/>
              <p:nvPr>
                <p:custDataLst>
                  <p:tags r:id="rId3"/>
                </p:custDataLst>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solidFill>
                    <a:schemeClr val="lt1"/>
                  </a:solidFill>
                </a:endParaRPr>
              </a:p>
            </p:txBody>
          </p:sp>
        </p:grpSp>
        <p:sp>
          <p:nvSpPr>
            <p:cNvPr id="8" name="文本框 7"/>
            <p:cNvSpPr txBox="1"/>
            <p:nvPr>
              <p:custDataLst>
                <p:tags r:id="rId4"/>
              </p:custDataLst>
            </p:nvPr>
          </p:nvSpPr>
          <p:spPr>
            <a:xfrm>
              <a:off x="582" y="220"/>
              <a:ext cx="1081" cy="768"/>
            </a:xfrm>
            <a:prstGeom prst="rect">
              <a:avLst/>
            </a:prstGeom>
            <a:noFill/>
          </p:spPr>
          <p:txBody>
            <a:bodyPr wrap="square" rtlCol="0">
              <a:spAutoFit/>
            </a:bodyPr>
            <a:lstStyle/>
            <a:p>
              <a:pPr algn="ctr"/>
              <a:r>
                <a:rPr lang="zh-CN" altLang="en-US" sz="630" b="1" dirty="0">
                  <a:solidFill>
                    <a:srgbClr val="FFFFFF"/>
                  </a:solidFill>
                  <a:latin typeface="微软雅黑" panose="020B0503020204020204" charset="-122"/>
                  <a:ea typeface="微软雅黑" panose="020B0503020204020204" charset="-122"/>
                </a:rPr>
                <a:t>股票代码300021</a:t>
              </a:r>
              <a:endParaRPr lang="zh-CN" altLang="en-US" sz="630" b="1" dirty="0">
                <a:solidFill>
                  <a:srgbClr val="FFFFFF"/>
                </a:solidFill>
                <a:latin typeface="微软雅黑" panose="020B0503020204020204" charset="-122"/>
                <a:ea typeface="微软雅黑" panose="020B0503020204020204" charset="-122"/>
              </a:endParaRPr>
            </a:p>
          </p:txBody>
        </p:sp>
      </p:grpSp>
      <p:grpSp>
        <p:nvGrpSpPr>
          <p:cNvPr id="23" name="组合 22"/>
          <p:cNvGrpSpPr/>
          <p:nvPr/>
        </p:nvGrpSpPr>
        <p:grpSpPr>
          <a:xfrm>
            <a:off x="699635" y="1466652"/>
            <a:ext cx="7498137" cy="1366609"/>
            <a:chOff x="1331169" y="4960331"/>
            <a:chExt cx="2688387" cy="2245172"/>
          </a:xfrm>
        </p:grpSpPr>
        <p:sp>
          <p:nvSpPr>
            <p:cNvPr id="22" name="文本框 21"/>
            <p:cNvSpPr txBox="1"/>
            <p:nvPr>
              <p:custDataLst>
                <p:tags r:id="rId5"/>
              </p:custDataLst>
            </p:nvPr>
          </p:nvSpPr>
          <p:spPr>
            <a:xfrm>
              <a:off x="1331169" y="4960331"/>
              <a:ext cx="2688213" cy="548738"/>
            </a:xfrm>
            <a:prstGeom prst="rect">
              <a:avLst/>
            </a:prstGeom>
            <a:noFill/>
          </p:spPr>
          <p:txBody>
            <a:bodyPr wrap="square" rtlCol="0">
              <a:spAutoFit/>
            </a:bodyPr>
            <a:lstStyle/>
            <a:p>
              <a:r>
                <a:rPr sz="1580" b="1" dirty="0">
                  <a:solidFill>
                    <a:srgbClr val="70AD47"/>
                  </a:solidFill>
                  <a:latin typeface="微软雅黑" panose="020B0503020204020204" charset="-122"/>
                  <a:ea typeface="微软雅黑" panose="020B0503020204020204" charset="-122"/>
                  <a:cs typeface="Open Sans" panose="020B0606030504020204" pitchFamily="34" charset="0"/>
                </a:rPr>
                <a:t>5.实施系统解决方案提高项目落地性</a:t>
              </a:r>
              <a:endParaRPr sz="1580" b="1" dirty="0">
                <a:solidFill>
                  <a:srgbClr val="70AD47"/>
                </a:solidFill>
                <a:latin typeface="微软雅黑" panose="020B0503020204020204" charset="-122"/>
                <a:ea typeface="微软雅黑" panose="020B0503020204020204" charset="-122"/>
                <a:cs typeface="Open Sans" panose="020B0606030504020204" pitchFamily="34" charset="0"/>
              </a:endParaRPr>
            </a:p>
          </p:txBody>
        </p:sp>
        <p:sp>
          <p:nvSpPr>
            <p:cNvPr id="32" name="矩形 31"/>
            <p:cNvSpPr/>
            <p:nvPr>
              <p:custDataLst>
                <p:tags r:id="rId6"/>
              </p:custDataLst>
            </p:nvPr>
          </p:nvSpPr>
          <p:spPr>
            <a:xfrm>
              <a:off x="1331169" y="6770477"/>
              <a:ext cx="2688387" cy="435026"/>
            </a:xfrm>
            <a:prstGeom prst="rect">
              <a:avLst/>
            </a:prstGeom>
          </p:spPr>
          <p:txBody>
            <a:bodyPr wrap="square">
              <a:spAutoFit/>
            </a:bodyPr>
            <a:lstStyle/>
            <a:p>
              <a:pPr indent="143510" fontAlgn="auto">
                <a:spcBef>
                  <a:spcPts val="200"/>
                </a:spcBef>
                <a:spcAft>
                  <a:spcPts val="200"/>
                </a:spcAft>
                <a:buClr>
                  <a:schemeClr val="accent6"/>
                </a:buClr>
                <a:buFont typeface="Wingdings" panose="05000000000000000000" pitchFamily="2" charset="2"/>
                <a:buNone/>
                <a:extLst>
                  <a:ext uri="{35155182-B16C-46BC-9424-99874614C6A1}">
                    <wpsdc:indentchars xmlns:wpsdc="http://www.wps.cn/officeDocument/2017/drawingmlCustomData" val="100" checksum="3074922243"/>
                  </a:ext>
                </a:extLst>
              </a:pPr>
              <a:endParaRPr altLang="zh-CN" sz="113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grpSp>
      <p:pic>
        <p:nvPicPr>
          <p:cNvPr id="20" name="图片 19"/>
          <p:cNvPicPr>
            <a:picLocks noChangeAspect="1"/>
          </p:cNvPicPr>
          <p:nvPr>
            <p:custDataLst>
              <p:tags r:id="rId7"/>
            </p:custDataLst>
          </p:nvPr>
        </p:nvPicPr>
        <p:blipFill>
          <a:blip r:embed="rId8"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10" name="矩形 9"/>
          <p:cNvSpPr/>
          <p:nvPr>
            <p:custDataLst>
              <p:tags r:id="rId9"/>
            </p:custDataLst>
          </p:nvPr>
        </p:nvSpPr>
        <p:spPr>
          <a:xfrm>
            <a:off x="699744" y="6574461"/>
            <a:ext cx="7682365" cy="264795"/>
          </a:xfrm>
          <a:prstGeom prst="rect">
            <a:avLst/>
          </a:prstGeom>
        </p:spPr>
        <p:txBody>
          <a:bodyPr wrap="square">
            <a:spAutoFit/>
          </a:bodyPr>
          <a:lstStyle/>
          <a:p>
            <a:pPr algn="dist"/>
            <a:r>
              <a:rPr lang="zh-CN" altLang="zh-CN" sz="1130" b="1" i="1" dirty="0">
                <a:solidFill>
                  <a:srgbClr val="FFFFFF"/>
                </a:solidFill>
                <a:latin typeface="微软雅黑" panose="020B0503020204020204" charset="-122"/>
                <a:ea typeface="微软雅黑" panose="020B0503020204020204" charset="-122"/>
                <a:cs typeface="Arial" panose="020B0604020202020204" pitchFamily="34" charset="0"/>
              </a:rPr>
              <a:t>让农业更智慧        让农村更美好        让农民更幸福</a:t>
            </a:r>
            <a:endParaRPr lang="zh-CN" altLang="zh-CN" sz="1130" b="1" i="1" dirty="0">
              <a:solidFill>
                <a:srgbClr val="FFFFFF"/>
              </a:solidFill>
              <a:latin typeface="微软雅黑" panose="020B0503020204020204" charset="-122"/>
              <a:ea typeface="微软雅黑" panose="020B0503020204020204" charset="-122"/>
              <a:cs typeface="Arial" panose="020B0604020202020204" pitchFamily="34" charset="0"/>
            </a:endParaRPr>
          </a:p>
        </p:txBody>
      </p:sp>
      <p:pic>
        <p:nvPicPr>
          <p:cNvPr id="9" name="内容占位符 8" descr="7546e9ef68556e577d2eb456e373d6bd"/>
          <p:cNvPicPr>
            <a:picLocks noChangeAspect="1"/>
          </p:cNvPicPr>
          <p:nvPr>
            <p:ph idx="1"/>
            <p:custDataLst>
              <p:tags r:id="rId10"/>
            </p:custDataLst>
          </p:nvPr>
        </p:nvPicPr>
        <p:blipFill>
          <a:blip r:embed="rId11"/>
          <a:stretch>
            <a:fillRect/>
          </a:stretch>
        </p:blipFill>
        <p:spPr>
          <a:xfrm>
            <a:off x="-1339414" y="4206770"/>
            <a:ext cx="332972" cy="206091"/>
          </a:xfrm>
          <a:prstGeom prst="rect">
            <a:avLst/>
          </a:prstGeom>
        </p:spPr>
      </p:pic>
      <p:grpSp>
        <p:nvGrpSpPr>
          <p:cNvPr id="12" name="组合 11"/>
          <p:cNvGrpSpPr/>
          <p:nvPr/>
        </p:nvGrpSpPr>
        <p:grpSpPr>
          <a:xfrm flipH="1">
            <a:off x="445612" y="1500164"/>
            <a:ext cx="254105" cy="213966"/>
            <a:chOff x="6350" y="1588"/>
            <a:chExt cx="1403350" cy="1182687"/>
          </a:xfrm>
          <a:solidFill>
            <a:schemeClr val="accent6"/>
          </a:solidFill>
        </p:grpSpPr>
        <p:sp>
          <p:nvSpPr>
            <p:cNvPr id="15" name="Freeform 5"/>
            <p:cNvSpPr/>
            <p:nvPr>
              <p:custDataLst>
                <p:tags r:id="rId12"/>
              </p:custDataLst>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6" name="Freeform 6"/>
            <p:cNvSpPr/>
            <p:nvPr>
              <p:custDataLst>
                <p:tags r:id="rId13"/>
              </p:custDataLst>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sp>
          <p:nvSpPr>
            <p:cNvPr id="17" name="Freeform 7"/>
            <p:cNvSpPr/>
            <p:nvPr>
              <p:custDataLst>
                <p:tags r:id="rId14"/>
              </p:custDataLst>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8983" tIns="24492" rIns="48983" bIns="24492" numCol="1" anchor="t" anchorCtr="0" compatLnSpc="1"/>
            <a:p>
              <a:endParaRPr lang="zh-CN" altLang="en-US" sz="1275">
                <a:solidFill>
                  <a:prstClr val="black"/>
                </a:solidFill>
              </a:endParaRPr>
            </a:p>
          </p:txBody>
        </p:sp>
      </p:grpSp>
      <p:grpSp>
        <p:nvGrpSpPr>
          <p:cNvPr id="18" name="组合 17"/>
          <p:cNvGrpSpPr/>
          <p:nvPr/>
        </p:nvGrpSpPr>
        <p:grpSpPr>
          <a:xfrm>
            <a:off x="5892027" y="1673607"/>
            <a:ext cx="2884748" cy="678447"/>
            <a:chOff x="1331169" y="5050424"/>
            <a:chExt cx="2688387" cy="1114594"/>
          </a:xfrm>
        </p:grpSpPr>
        <p:sp>
          <p:nvSpPr>
            <p:cNvPr id="19" name="文本框 18"/>
            <p:cNvSpPr txBox="1"/>
            <p:nvPr>
              <p:custDataLst>
                <p:tags r:id="rId15"/>
              </p:custDataLst>
            </p:nvPr>
          </p:nvSpPr>
          <p:spPr>
            <a:xfrm>
              <a:off x="1331169" y="5050424"/>
              <a:ext cx="2688213" cy="435021"/>
            </a:xfrm>
            <a:prstGeom prst="rect">
              <a:avLst/>
            </a:prstGeom>
            <a:noFill/>
          </p:spPr>
          <p:txBody>
            <a:bodyPr wrap="square" rtlCol="0">
              <a:spAutoFit/>
            </a:bodyPr>
            <a:p>
              <a:endParaRPr lang="zh-CN" altLang="en-US" sz="1130" b="1" dirty="0">
                <a:solidFill>
                  <a:schemeClr val="accent6"/>
                </a:solidFill>
                <a:latin typeface="微软雅黑" panose="020B0503020204020204" charset="-122"/>
                <a:ea typeface="微软雅黑" panose="020B0503020204020204" charset="-122"/>
                <a:cs typeface="Open Sans" panose="020B0606030504020204" pitchFamily="34" charset="0"/>
              </a:endParaRPr>
            </a:p>
          </p:txBody>
        </p:sp>
        <p:sp>
          <p:nvSpPr>
            <p:cNvPr id="21" name="矩形 20"/>
            <p:cNvSpPr/>
            <p:nvPr>
              <p:custDataLst>
                <p:tags r:id="rId16"/>
              </p:custDataLst>
            </p:nvPr>
          </p:nvSpPr>
          <p:spPr>
            <a:xfrm>
              <a:off x="1331169" y="5729997"/>
              <a:ext cx="2688387" cy="435021"/>
            </a:xfrm>
            <a:prstGeom prst="rect">
              <a:avLst/>
            </a:prstGeom>
          </p:spPr>
          <p:txBody>
            <a:bodyPr wrap="square">
              <a:spAutoFit/>
            </a:bodyPr>
            <a:p>
              <a:pPr marL="171450" indent="-171450">
                <a:spcBef>
                  <a:spcPts val="200"/>
                </a:spcBef>
                <a:spcAft>
                  <a:spcPts val="200"/>
                </a:spcAft>
                <a:buClr>
                  <a:schemeClr val="accent6"/>
                </a:buClr>
                <a:buFont typeface="Wingdings" panose="05000000000000000000" pitchFamily="2" charset="2"/>
                <a:buChar char="l"/>
              </a:pPr>
              <a:endParaRPr altLang="zh-CN" sz="1130"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grpSp>
      <p:sp>
        <p:nvSpPr>
          <p:cNvPr id="41" name="文本框 40"/>
          <p:cNvSpPr txBox="1"/>
          <p:nvPr/>
        </p:nvSpPr>
        <p:spPr>
          <a:xfrm>
            <a:off x="637628" y="1818262"/>
            <a:ext cx="8028240" cy="3681730"/>
          </a:xfrm>
          <a:prstGeom prst="rect">
            <a:avLst/>
          </a:prstGeom>
          <a:noFill/>
        </p:spPr>
        <p:txBody>
          <a:bodyPr wrap="square" rtlCol="0">
            <a:spAutoFit/>
          </a:bodyPr>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sym typeface="+mn-ea"/>
              </a:rPr>
              <a:t>4.建立专业的运维体系保障服务质量</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sym typeface="+mn-ea"/>
              </a:rPr>
              <a:t>以内部运维管理制度规范为基础，以智慧水务系统为平台，以设备制造、工程设计为后盾，建立起工艺、设备、电气、自控、调试等专业骨干和技术顾问专家组成的运维体系保障服务质量。   </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sym typeface="+mn-ea"/>
              </a:rPr>
              <a:t>5.依托专项联络机制保障项目推进、提升满意度</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sym typeface="+mn-ea"/>
              </a:rPr>
              <a:t>专门设置公共关系协调联络部门，以多种形式贴近项目区基层组织和农户，了解他们的需求，解答他们的疑惑，得到他们的理解。并将农户对项目运行的满意度纳入绩效考核的指标。</a:t>
            </a:r>
            <a:endParaRPr lang="zh-CN" altLang="en-US" sz="1355">
              <a:latin typeface="黑体" panose="02010609060101010101" pitchFamily="49" charset="-122"/>
              <a:ea typeface="黑体" panose="02010609060101010101" pitchFamily="49" charset="-122"/>
              <a:cs typeface="黑体" panose="02010609060101010101" pitchFamily="49" charset="-122"/>
            </a:endParaRPr>
          </a:p>
          <a:p>
            <a:pPr indent="345440" fontAlgn="auto">
              <a:lnSpc>
                <a:spcPts val="3500"/>
              </a:lnSpc>
              <a:extLst>
                <a:ext uri="{35155182-B16C-46BC-9424-99874614C6A1}">
                  <wpsdc:indentchars xmlns:wpsdc="http://www.wps.cn/officeDocument/2017/drawingmlCustomData" val="200" checksum="2941683457"/>
                </a:ext>
              </a:extLst>
            </a:pPr>
            <a:r>
              <a:rPr lang="zh-CN" altLang="en-US" sz="1355">
                <a:latin typeface="黑体" panose="02010609060101010101" pitchFamily="49" charset="-122"/>
                <a:ea typeface="黑体" panose="02010609060101010101" pitchFamily="49" charset="-122"/>
                <a:cs typeface="黑体" panose="02010609060101010101" pitchFamily="49" charset="-122"/>
                <a:sym typeface="+mn-ea"/>
              </a:rPr>
              <a:t>针对项目实施过程中可能产生的分歧，要做到事前沟通、事中协调、事后回访，用真诚的态度，消除分歧、与农户心连心，以此保障项目推进及运行成效。</a:t>
            </a:r>
            <a:endParaRPr lang="zh-CN" altLang="en-US" sz="1355">
              <a:latin typeface="黑体" panose="02010609060101010101" pitchFamily="49" charset="-122"/>
              <a:ea typeface="黑体" panose="02010609060101010101" pitchFamily="49" charset="-122"/>
              <a:cs typeface="黑体" panose="02010609060101010101" pitchFamily="49" charset="-122"/>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2802255"/>
            <a:ext cx="9144000" cy="3799840"/>
          </a:xfrm>
          <a:prstGeom prst="rect">
            <a:avLst/>
          </a:prstGeom>
        </p:spPr>
      </p:pic>
      <p:sp>
        <p:nvSpPr>
          <p:cNvPr id="28" name="剪去单角的矩形 27"/>
          <p:cNvSpPr/>
          <p:nvPr/>
        </p:nvSpPr>
        <p:spPr>
          <a:xfrm>
            <a:off x="3209289" y="3867706"/>
            <a:ext cx="1224361" cy="387452"/>
          </a:xfrm>
          <a:prstGeom prst="snip1Rect">
            <a:avLst>
              <a:gd name="adj" fmla="val 16937"/>
            </a:avLst>
          </a:prstGeom>
          <a:solidFill>
            <a:srgbClr val="78A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15">
              <a:latin typeface="+mn-ea"/>
            </a:endParaRPr>
          </a:p>
        </p:txBody>
      </p:sp>
      <p:sp>
        <p:nvSpPr>
          <p:cNvPr id="8" name="矩形 7"/>
          <p:cNvSpPr/>
          <p:nvPr/>
        </p:nvSpPr>
        <p:spPr>
          <a:xfrm>
            <a:off x="3209289" y="2414673"/>
            <a:ext cx="2094962" cy="387452"/>
          </a:xfrm>
          <a:prstGeom prst="rect">
            <a:avLst/>
          </a:prstGeom>
          <a:noFill/>
          <a:ln>
            <a:noFill/>
          </a:ln>
        </p:spPr>
        <p:txBody>
          <a:bodyPr wrap="none">
            <a:noAutofit/>
          </a:bodyPr>
          <a:lstStyle/>
          <a:p>
            <a:pPr algn="l"/>
            <a:r>
              <a:rPr lang="zh-CN" altLang="en-US" sz="1780" dirty="0">
                <a:solidFill>
                  <a:schemeClr val="tx1"/>
                </a:solidFill>
                <a:latin typeface="+mn-ea"/>
              </a:rPr>
              <a:t>一、水质性缺水问题介绍</a:t>
            </a:r>
            <a:endParaRPr lang="zh-CN" altLang="en-US" sz="1780" dirty="0">
              <a:solidFill>
                <a:schemeClr val="tx1"/>
              </a:solidFill>
              <a:latin typeface="+mn-ea"/>
            </a:endParaRPr>
          </a:p>
        </p:txBody>
      </p:sp>
      <p:sp>
        <p:nvSpPr>
          <p:cNvPr id="10" name="矩形 9"/>
          <p:cNvSpPr/>
          <p:nvPr/>
        </p:nvSpPr>
        <p:spPr>
          <a:xfrm>
            <a:off x="3209349" y="2913537"/>
            <a:ext cx="2571794" cy="387452"/>
          </a:xfrm>
          <a:prstGeom prst="rect">
            <a:avLst/>
          </a:prstGeom>
          <a:noFill/>
        </p:spPr>
        <p:txBody>
          <a:bodyPr wrap="none">
            <a:noAutofit/>
          </a:bodyPr>
          <a:lstStyle/>
          <a:p>
            <a:pPr algn="l"/>
            <a:r>
              <a:rPr lang="zh-CN" altLang="en-US" sz="1780" dirty="0">
                <a:solidFill>
                  <a:schemeClr val="tx1"/>
                </a:solidFill>
                <a:latin typeface="+mn-ea"/>
              </a:rPr>
              <a:t>二、农村生活污水治理模式及现状</a:t>
            </a:r>
            <a:r>
              <a:rPr lang="zh-CN" altLang="en-US" sz="1780" dirty="0">
                <a:solidFill>
                  <a:schemeClr val="bg2">
                    <a:lumMod val="75000"/>
                  </a:schemeClr>
                </a:solidFill>
                <a:latin typeface="+mn-ea"/>
              </a:rPr>
              <a:t> </a:t>
            </a:r>
            <a:endParaRPr lang="zh-CN" altLang="en-US" sz="1780" dirty="0">
              <a:solidFill>
                <a:schemeClr val="bg2">
                  <a:lumMod val="75000"/>
                </a:schemeClr>
              </a:solidFill>
              <a:latin typeface="+mn-ea"/>
            </a:endParaRPr>
          </a:p>
        </p:txBody>
      </p:sp>
      <p:sp>
        <p:nvSpPr>
          <p:cNvPr id="12" name="矩形 11"/>
          <p:cNvSpPr/>
          <p:nvPr/>
        </p:nvSpPr>
        <p:spPr>
          <a:xfrm>
            <a:off x="3209349" y="3419984"/>
            <a:ext cx="2571794" cy="387452"/>
          </a:xfrm>
          <a:prstGeom prst="rect">
            <a:avLst/>
          </a:prstGeom>
          <a:noFill/>
        </p:spPr>
        <p:txBody>
          <a:bodyPr wrap="none">
            <a:noAutofit/>
          </a:bodyPr>
          <a:lstStyle/>
          <a:p>
            <a:pPr algn="l"/>
            <a:r>
              <a:rPr lang="zh-CN" altLang="en-US" sz="1780" dirty="0">
                <a:solidFill>
                  <a:schemeClr val="tx1"/>
                </a:solidFill>
                <a:latin typeface="+mn-ea"/>
              </a:rPr>
              <a:t>三、新模式应用经验</a:t>
            </a:r>
            <a:r>
              <a:rPr lang="zh-CN" altLang="en-US" sz="1780" dirty="0">
                <a:solidFill>
                  <a:schemeClr val="bg2">
                    <a:lumMod val="75000"/>
                  </a:schemeClr>
                </a:solidFill>
                <a:latin typeface="+mn-ea"/>
              </a:rPr>
              <a:t>  </a:t>
            </a:r>
            <a:endParaRPr lang="zh-CN" altLang="en-US" sz="1780" dirty="0">
              <a:solidFill>
                <a:schemeClr val="bg2">
                  <a:lumMod val="75000"/>
                </a:schemeClr>
              </a:solidFill>
              <a:latin typeface="+mn-ea"/>
            </a:endParaRPr>
          </a:p>
        </p:txBody>
      </p:sp>
      <p:sp>
        <p:nvSpPr>
          <p:cNvPr id="14" name="矩形 13"/>
          <p:cNvSpPr/>
          <p:nvPr/>
        </p:nvSpPr>
        <p:spPr>
          <a:xfrm>
            <a:off x="3209349" y="3926430"/>
            <a:ext cx="2571794" cy="387452"/>
          </a:xfrm>
          <a:prstGeom prst="rect">
            <a:avLst/>
          </a:prstGeom>
          <a:noFill/>
        </p:spPr>
        <p:txBody>
          <a:bodyPr wrap="none">
            <a:noAutofit/>
          </a:bodyPr>
          <a:lstStyle/>
          <a:p>
            <a:pPr algn="l"/>
            <a:r>
              <a:rPr lang="zh-CN" altLang="en-US" sz="1780" dirty="0">
                <a:solidFill>
                  <a:schemeClr val="bg1"/>
                </a:solidFill>
                <a:latin typeface="+mn-ea"/>
              </a:rPr>
              <a:t>四、结束语</a:t>
            </a:r>
            <a:endParaRPr lang="zh-CN" altLang="en-US" sz="1780" dirty="0">
              <a:solidFill>
                <a:schemeClr val="bg1"/>
              </a:solidFill>
              <a:latin typeface="+mn-ea"/>
            </a:endParaRPr>
          </a:p>
        </p:txBody>
      </p:sp>
      <p:sp>
        <p:nvSpPr>
          <p:cNvPr id="3" name="圆柱形 2"/>
          <p:cNvSpPr/>
          <p:nvPr/>
        </p:nvSpPr>
        <p:spPr>
          <a:xfrm rot="5400000">
            <a:off x="4430473" y="214580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sz="1535"/>
          </a:p>
        </p:txBody>
      </p:sp>
      <p:sp>
        <p:nvSpPr>
          <p:cNvPr id="5" name="矩形 4"/>
          <p:cNvSpPr/>
          <p:nvPr/>
        </p:nvSpPr>
        <p:spPr>
          <a:xfrm>
            <a:off x="699744" y="6603036"/>
            <a:ext cx="7682365" cy="264795"/>
          </a:xfrm>
          <a:prstGeom prst="rect">
            <a:avLst/>
          </a:prstGeom>
        </p:spPr>
        <p:txBody>
          <a:bodyPr wrap="square">
            <a:spAutoFit/>
          </a:bodyPr>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grpSp>
        <p:nvGrpSpPr>
          <p:cNvPr id="11" name="组合 10"/>
          <p:cNvGrpSpPr/>
          <p:nvPr/>
        </p:nvGrpSpPr>
        <p:grpSpPr>
          <a:xfrm>
            <a:off x="102143" y="9129"/>
            <a:ext cx="535422" cy="562791"/>
            <a:chOff x="582" y="-11"/>
            <a:chExt cx="1102" cy="1520"/>
          </a:xfrm>
        </p:grpSpPr>
        <p:grpSp>
          <p:nvGrpSpPr>
            <p:cNvPr id="7" name="组合 6"/>
            <p:cNvGrpSpPr/>
            <p:nvPr/>
          </p:nvGrpSpPr>
          <p:grpSpPr>
            <a:xfrm>
              <a:off x="602" y="-11"/>
              <a:ext cx="1082" cy="1520"/>
              <a:chOff x="1586" y="929"/>
              <a:chExt cx="1673" cy="2383"/>
            </a:xfrm>
          </p:grpSpPr>
          <p:sp>
            <p:nvSpPr>
              <p:cNvPr id="6" name="矩形 5"/>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30"/>
              </a:p>
            </p:txBody>
          </p:sp>
          <p:sp>
            <p:nvSpPr>
              <p:cNvPr id="13" name="等腰三角形 12"/>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30"/>
              </a:p>
            </p:txBody>
          </p:sp>
        </p:grpSp>
        <p:sp>
          <p:nvSpPr>
            <p:cNvPr id="15" name="文本框 14"/>
            <p:cNvSpPr txBox="1"/>
            <p:nvPr/>
          </p:nvSpPr>
          <p:spPr>
            <a:xfrm>
              <a:off x="582" y="220"/>
              <a:ext cx="1081" cy="768"/>
            </a:xfrm>
            <a:prstGeom prst="rect">
              <a:avLst/>
            </a:prstGeom>
            <a:noFill/>
          </p:spPr>
          <p:txBody>
            <a:bodyPr wrap="square" rtlCol="0">
              <a:spAutoFit/>
            </a:bodyPr>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5870" y="5019"/>
            <a:ext cx="568408" cy="56690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191205090912"/>
          <p:cNvPicPr>
            <a:picLocks noChangeAspect="1"/>
          </p:cNvPicPr>
          <p:nvPr/>
        </p:nvPicPr>
        <p:blipFill>
          <a:blip r:embed="rId1">
            <a:lum bright="18000" contrast="-6000"/>
          </a:blip>
          <a:srcRect t="30753"/>
          <a:stretch>
            <a:fillRect/>
          </a:stretch>
        </p:blipFill>
        <p:spPr>
          <a:xfrm>
            <a:off x="0" y="3811905"/>
            <a:ext cx="9137015" cy="2859405"/>
          </a:xfrm>
          <a:prstGeom prst="rect">
            <a:avLst/>
          </a:prstGeom>
        </p:spPr>
      </p:pic>
      <p:sp>
        <p:nvSpPr>
          <p:cNvPr id="14" name="矩形 13"/>
          <p:cNvSpPr/>
          <p:nvPr/>
        </p:nvSpPr>
        <p:spPr>
          <a:xfrm>
            <a:off x="1072773" y="1563672"/>
            <a:ext cx="390041" cy="390041"/>
          </a:xfrm>
          <a:prstGeom prst="rect">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15" dirty="0"/>
          </a:p>
        </p:txBody>
      </p:sp>
      <p:sp>
        <p:nvSpPr>
          <p:cNvPr id="16" name="矩形 15"/>
          <p:cNvSpPr/>
          <p:nvPr/>
        </p:nvSpPr>
        <p:spPr>
          <a:xfrm>
            <a:off x="8470159" y="3197543"/>
            <a:ext cx="235125" cy="235125"/>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15" dirty="0"/>
          </a:p>
        </p:txBody>
      </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5870" y="-8316"/>
            <a:ext cx="568408" cy="566901"/>
          </a:xfrm>
          <a:prstGeom prst="rect">
            <a:avLst/>
          </a:prstGeom>
        </p:spPr>
      </p:pic>
      <p:sp>
        <p:nvSpPr>
          <p:cNvPr id="23" name="圆柱形 22"/>
          <p:cNvSpPr/>
          <p:nvPr/>
        </p:nvSpPr>
        <p:spPr>
          <a:xfrm rot="5400000">
            <a:off x="4430473" y="2114693"/>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sz="1535"/>
          </a:p>
        </p:txBody>
      </p:sp>
      <p:sp>
        <p:nvSpPr>
          <p:cNvPr id="24" name="矩形 23"/>
          <p:cNvSpPr/>
          <p:nvPr/>
        </p:nvSpPr>
        <p:spPr>
          <a:xfrm>
            <a:off x="699744" y="6571921"/>
            <a:ext cx="7682365" cy="264795"/>
          </a:xfrm>
          <a:prstGeom prst="rect">
            <a:avLst/>
          </a:prstGeom>
        </p:spPr>
        <p:txBody>
          <a:bodyPr wrap="square">
            <a:spAutoFit/>
          </a:bodyPr>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sp>
        <p:nvSpPr>
          <p:cNvPr id="3" name="文本框 2"/>
          <p:cNvSpPr txBox="1"/>
          <p:nvPr/>
        </p:nvSpPr>
        <p:spPr>
          <a:xfrm>
            <a:off x="544798" y="1563785"/>
            <a:ext cx="8054763" cy="3655060"/>
          </a:xfrm>
          <a:prstGeom prst="rect">
            <a:avLst/>
          </a:prstGeom>
          <a:noFill/>
        </p:spPr>
        <p:txBody>
          <a:bodyPr wrap="square" rtlCol="0">
            <a:spAutoFit/>
          </a:bodyPr>
          <a:p>
            <a:r>
              <a:rPr lang="zh-CN" altLang="en-US" sz="1580" b="1">
                <a:solidFill>
                  <a:schemeClr val="tx1"/>
                </a:solidFill>
                <a:latin typeface="黑体" panose="02010609060101010101" pitchFamily="49" charset="-122"/>
                <a:ea typeface="黑体" panose="02010609060101010101" pitchFamily="49" charset="-122"/>
              </a:rPr>
              <a:t>四、结束语</a:t>
            </a:r>
            <a:endParaRPr lang="zh-CN" altLang="en-US" sz="1580" b="1">
              <a:solidFill>
                <a:schemeClr val="tx1"/>
              </a:solidFill>
              <a:latin typeface="黑体" panose="02010609060101010101" pitchFamily="49" charset="-122"/>
              <a:ea typeface="黑体" panose="02010609060101010101" pitchFamily="49" charset="-122"/>
            </a:endParaRPr>
          </a:p>
          <a:p>
            <a:endParaRPr lang="zh-CN" altLang="en-US" sz="1580" b="1">
              <a:solidFill>
                <a:schemeClr val="tx1"/>
              </a:solidFill>
              <a:latin typeface="黑体" panose="02010609060101010101" pitchFamily="49" charset="-122"/>
              <a:ea typeface="黑体" panose="02010609060101010101" pitchFamily="49" charset="-122"/>
            </a:endParaRPr>
          </a:p>
          <a:p>
            <a:pPr fontAlgn="auto">
              <a:lnSpc>
                <a:spcPts val="6000"/>
              </a:lnSpc>
            </a:pPr>
            <a:r>
              <a:rPr lang="zh-CN" altLang="en-US" sz="1355">
                <a:solidFill>
                  <a:schemeClr val="tx1"/>
                </a:solidFill>
                <a:latin typeface="黑体" panose="02010609060101010101" pitchFamily="49" charset="-122"/>
                <a:ea typeface="黑体" panose="02010609060101010101" pitchFamily="49" charset="-122"/>
                <a:cs typeface="黑体" panose="02010609060101010101" pitchFamily="49" charset="-122"/>
              </a:rPr>
              <a:t>1.涵盖投建管服全流程需求的农村水质改善污水处理PPP项目，需要熟悉农村、扎根农村，更有能力和意愿服务于农村的企业来承担。</a:t>
            </a:r>
            <a:endParaRPr lang="zh-CN" altLang="en-US" sz="1355">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lnSpc>
                <a:spcPts val="6000"/>
              </a:lnSpc>
            </a:pPr>
            <a:r>
              <a:rPr lang="zh-CN" altLang="en-US" sz="1355">
                <a:solidFill>
                  <a:schemeClr val="tx1"/>
                </a:solidFill>
                <a:latin typeface="黑体" panose="02010609060101010101" pitchFamily="49" charset="-122"/>
                <a:ea typeface="黑体" panose="02010609060101010101" pitchFamily="49" charset="-122"/>
                <a:cs typeface="黑体" panose="02010609060101010101" pitchFamily="49" charset="-122"/>
              </a:rPr>
              <a:t>2.社会资本可通过提升对模式和项目需求的认知，建立对应的能力并形成有针对性的系统解决方案，来提高PPP项目在实施阶段的“落地性”。</a:t>
            </a:r>
            <a:endParaRPr lang="zh-CN" altLang="en-US" sz="1355">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grpSp>
        <p:nvGrpSpPr>
          <p:cNvPr id="35" name="组合 34"/>
          <p:cNvGrpSpPr/>
          <p:nvPr/>
        </p:nvGrpSpPr>
        <p:grpSpPr>
          <a:xfrm>
            <a:off x="102143" y="-4206"/>
            <a:ext cx="535422" cy="562791"/>
            <a:chOff x="582" y="-11"/>
            <a:chExt cx="1102" cy="1520"/>
          </a:xfrm>
        </p:grpSpPr>
        <p:grpSp>
          <p:nvGrpSpPr>
            <p:cNvPr id="36" name="组合 35"/>
            <p:cNvGrpSpPr/>
            <p:nvPr/>
          </p:nvGrpSpPr>
          <p:grpSpPr>
            <a:xfrm>
              <a:off x="602" y="-11"/>
              <a:ext cx="1082" cy="1520"/>
              <a:chOff x="1586" y="929"/>
              <a:chExt cx="1673" cy="2383"/>
            </a:xfrm>
          </p:grpSpPr>
          <p:sp>
            <p:nvSpPr>
              <p:cNvPr id="37" name="矩形 36"/>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30"/>
              </a:p>
            </p:txBody>
          </p:sp>
          <p:sp>
            <p:nvSpPr>
              <p:cNvPr id="38" name="等腰三角形 37"/>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30"/>
              </a:p>
            </p:txBody>
          </p:sp>
        </p:grpSp>
        <p:sp>
          <p:nvSpPr>
            <p:cNvPr id="39" name="文本框 38"/>
            <p:cNvSpPr txBox="1"/>
            <p:nvPr/>
          </p:nvSpPr>
          <p:spPr>
            <a:xfrm>
              <a:off x="582" y="220"/>
              <a:ext cx="1081" cy="768"/>
            </a:xfrm>
            <a:prstGeom prst="rect">
              <a:avLst/>
            </a:prstGeom>
            <a:noFill/>
          </p:spPr>
          <p:txBody>
            <a:bodyPr wrap="square" rtlCol="0">
              <a:spAutoFit/>
            </a:bodyPr>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柱形 13"/>
          <p:cNvSpPr/>
          <p:nvPr/>
        </p:nvSpPr>
        <p:spPr>
          <a:xfrm rot="5400000">
            <a:off x="4430473" y="2128028"/>
            <a:ext cx="283232" cy="9144179"/>
          </a:xfrm>
          <a:prstGeom prst="can">
            <a:avLst/>
          </a:prstGeom>
          <a:gradFill flip="none" rotWithShape="1">
            <a:gsLst>
              <a:gs pos="0">
                <a:schemeClr val="accent6">
                  <a:lumMod val="40000"/>
                  <a:lumOff val="60000"/>
                </a:schemeClr>
              </a:gs>
              <a:gs pos="50000">
                <a:schemeClr val="accent6">
                  <a:satMod val="110000"/>
                  <a:lumMod val="100000"/>
                  <a:shade val="100000"/>
                </a:schemeClr>
              </a:gs>
              <a:gs pos="100000">
                <a:schemeClr val="accent6">
                  <a:lumMod val="99000"/>
                  <a:satMod val="120000"/>
                  <a:shade val="78000"/>
                </a:schemeClr>
              </a:gs>
            </a:gsLst>
            <a:lin ang="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535"/>
          </a:p>
        </p:txBody>
      </p:sp>
      <p:sp>
        <p:nvSpPr>
          <p:cNvPr id="10" name="矩形 9"/>
          <p:cNvSpPr/>
          <p:nvPr/>
        </p:nvSpPr>
        <p:spPr>
          <a:xfrm>
            <a:off x="699744" y="6585256"/>
            <a:ext cx="7682365" cy="264795"/>
          </a:xfrm>
          <a:prstGeom prst="rect">
            <a:avLst/>
          </a:prstGeom>
        </p:spPr>
        <p:txBody>
          <a:bodyPr wrap="square">
            <a:spAutoFit/>
          </a:bodyPr>
          <a:lstStyle/>
          <a:p>
            <a:pPr algn="dist"/>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让农业更智慧</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让农村更美好</a:t>
            </a:r>
            <a:r>
              <a:rPr lang="en-US" altLang="zh-CN" sz="1130" b="1" i="1" dirty="0">
                <a:solidFill>
                  <a:schemeClr val="bg1"/>
                </a:solidFill>
                <a:latin typeface="微软雅黑" panose="020B0503020204020204" charset="-122"/>
                <a:ea typeface="微软雅黑" panose="020B0503020204020204" charset="-122"/>
                <a:cs typeface="Arial" panose="020B0604020202020204" pitchFamily="34" charset="0"/>
              </a:rPr>
              <a:t>        </a:t>
            </a:r>
            <a:r>
              <a:rPr lang="zh-CN" altLang="zh-CN" sz="1130" b="1" i="1" dirty="0">
                <a:solidFill>
                  <a:schemeClr val="bg1"/>
                </a:solidFill>
                <a:latin typeface="微软雅黑" panose="020B0503020204020204" charset="-122"/>
                <a:ea typeface="微软雅黑" panose="020B0503020204020204" charset="-122"/>
                <a:cs typeface="Arial" panose="020B0604020202020204" pitchFamily="34" charset="0"/>
              </a:rPr>
              <a:t>让农民更幸福</a:t>
            </a:r>
            <a:endParaRPr lang="zh-CN" altLang="en-US" sz="1130" b="1" i="1" dirty="0">
              <a:solidFill>
                <a:schemeClr val="bg1"/>
              </a:solidFill>
              <a:latin typeface="微软雅黑" panose="020B0503020204020204" charset="-122"/>
              <a:ea typeface="微软雅黑" panose="020B0503020204020204" charset="-122"/>
            </a:endParaRPr>
          </a:p>
        </p:txBody>
      </p:sp>
      <p:grpSp>
        <p:nvGrpSpPr>
          <p:cNvPr id="11" name="组合 10"/>
          <p:cNvGrpSpPr/>
          <p:nvPr/>
        </p:nvGrpSpPr>
        <p:grpSpPr>
          <a:xfrm>
            <a:off x="102143" y="22464"/>
            <a:ext cx="535422" cy="562791"/>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30"/>
              </a:p>
            </p:txBody>
          </p:sp>
        </p:grpSp>
        <p:sp>
          <p:nvSpPr>
            <p:cNvPr id="8" name="文本框 7"/>
            <p:cNvSpPr txBox="1"/>
            <p:nvPr/>
          </p:nvSpPr>
          <p:spPr>
            <a:xfrm>
              <a:off x="582" y="220"/>
              <a:ext cx="1081" cy="768"/>
            </a:xfrm>
            <a:prstGeom prst="rect">
              <a:avLst/>
            </a:prstGeom>
            <a:noFill/>
          </p:spPr>
          <p:txBody>
            <a:bodyPr wrap="square" rtlCol="0">
              <a:spAutoFit/>
            </a:bodyPr>
            <a:lstStyle/>
            <a:p>
              <a:pPr algn="ctr"/>
              <a:r>
                <a:rPr lang="zh-CN" altLang="en-US" sz="630" b="1" dirty="0">
                  <a:solidFill>
                    <a:schemeClr val="bg1"/>
                  </a:solidFill>
                  <a:latin typeface="微软雅黑" panose="020B0503020204020204" charset="-122"/>
                  <a:ea typeface="微软雅黑" panose="020B0503020204020204" charset="-122"/>
                </a:rPr>
                <a:t>股票代码</a:t>
              </a:r>
              <a:r>
                <a:rPr lang="en-US" altLang="zh-CN" sz="630" b="1" dirty="0">
                  <a:solidFill>
                    <a:schemeClr val="bg1"/>
                  </a:solidFill>
                  <a:latin typeface="微软雅黑" panose="020B0503020204020204" charset="-122"/>
                  <a:ea typeface="微软雅黑" panose="020B0503020204020204" charset="-122"/>
                </a:rPr>
                <a:t>300021</a:t>
              </a:r>
              <a:endParaRPr lang="en-US" altLang="zh-CN" sz="630" b="1" dirty="0">
                <a:solidFill>
                  <a:schemeClr val="bg1"/>
                </a:solidFill>
                <a:latin typeface="微软雅黑" panose="020B0503020204020204" charset="-122"/>
                <a:ea typeface="微软雅黑" panose="020B0503020204020204"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65870" y="18354"/>
            <a:ext cx="568408" cy="566901"/>
          </a:xfrm>
          <a:prstGeom prst="rect">
            <a:avLst/>
          </a:prstGeom>
        </p:spPr>
      </p:pic>
      <p:sp>
        <p:nvSpPr>
          <p:cNvPr id="24" name="文本框 23"/>
          <p:cNvSpPr txBox="1"/>
          <p:nvPr/>
        </p:nvSpPr>
        <p:spPr>
          <a:xfrm>
            <a:off x="1026001" y="193944"/>
            <a:ext cx="6924490" cy="306705"/>
          </a:xfrm>
          <a:prstGeom prst="rect">
            <a:avLst/>
          </a:prstGeom>
          <a:noFill/>
        </p:spPr>
        <p:txBody>
          <a:bodyPr wrap="square" rtlCol="0">
            <a:spAutoFit/>
          </a:bodyPr>
          <a:lstStyle/>
          <a:p>
            <a:pPr algn="ctr"/>
            <a:endParaRPr lang="en-US" altLang="zh-CN" sz="1400" b="1" dirty="0">
              <a:solidFill>
                <a:schemeClr val="accent6"/>
              </a:solidFill>
              <a:latin typeface="微软雅黑" panose="020B0503020204020204" charset="-122"/>
              <a:ea typeface="微软雅黑" panose="020B0503020204020204" charset="-122"/>
            </a:endParaRPr>
          </a:p>
        </p:txBody>
      </p:sp>
      <p:cxnSp>
        <p:nvCxnSpPr>
          <p:cNvPr id="46" name="直接连接符 11"/>
          <p:cNvCxnSpPr/>
          <p:nvPr/>
        </p:nvCxnSpPr>
        <p:spPr>
          <a:xfrm>
            <a:off x="2205321" y="3742612"/>
            <a:ext cx="641075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53" name="PA_任意多边形 19"/>
          <p:cNvSpPr>
            <a:spLocks noChangeAspect="1"/>
          </p:cNvSpPr>
          <p:nvPr>
            <p:custDataLst>
              <p:tags r:id="rId2"/>
            </p:custDataLst>
          </p:nvPr>
        </p:nvSpPr>
        <p:spPr bwMode="auto">
          <a:xfrm rot="5400000">
            <a:off x="7846662" y="5110810"/>
            <a:ext cx="459721" cy="51536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6">
              <a:lumMod val="75000"/>
            </a:schemeClr>
          </a:soli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54" name="PA_任意多边形 38"/>
          <p:cNvSpPr>
            <a:spLocks noChangeAspect="1"/>
          </p:cNvSpPr>
          <p:nvPr>
            <p:custDataLst>
              <p:tags r:id="rId3"/>
            </p:custDataLst>
          </p:nvPr>
        </p:nvSpPr>
        <p:spPr bwMode="auto">
          <a:xfrm rot="5400000">
            <a:off x="1573870" y="1072060"/>
            <a:ext cx="1127265" cy="1931176"/>
          </a:xfrm>
          <a:custGeom>
            <a:avLst/>
            <a:gdLst>
              <a:gd name="connsiteX0" fmla="*/ 0 w 1997138"/>
              <a:gd name="connsiteY0" fmla="*/ 3227103 h 3421400"/>
              <a:gd name="connsiteX1" fmla="*/ 0 w 1997138"/>
              <a:gd name="connsiteY1" fmla="*/ 194299 h 3421400"/>
              <a:gd name="connsiteX2" fmla="*/ 51685 w 1997138"/>
              <a:gd name="connsiteY2" fmla="*/ 164437 h 3421400"/>
              <a:gd name="connsiteX3" fmla="*/ 253378 w 1997138"/>
              <a:gd name="connsiteY3" fmla="*/ 47908 h 3421400"/>
              <a:gd name="connsiteX4" fmla="*/ 660389 w 1997138"/>
              <a:gd name="connsiteY4" fmla="*/ 47908 h 3421400"/>
              <a:gd name="connsiteX5" fmla="*/ 1793633 w 1997138"/>
              <a:gd name="connsiteY5" fmla="*/ 702645 h 3421400"/>
              <a:gd name="connsiteX6" fmla="*/ 1997138 w 1997138"/>
              <a:gd name="connsiteY6" fmla="*/ 1053967 h 3421400"/>
              <a:gd name="connsiteX7" fmla="*/ 1997138 w 1997138"/>
              <a:gd name="connsiteY7" fmla="*/ 2363442 h 3421400"/>
              <a:gd name="connsiteX8" fmla="*/ 1793633 w 1997138"/>
              <a:gd name="connsiteY8" fmla="*/ 2718756 h 3421400"/>
              <a:gd name="connsiteX9" fmla="*/ 660389 w 1997138"/>
              <a:gd name="connsiteY9" fmla="*/ 3373493 h 3421400"/>
              <a:gd name="connsiteX10" fmla="*/ 253378 w 1997138"/>
              <a:gd name="connsiteY10" fmla="*/ 3373493 h 3421400"/>
              <a:gd name="connsiteX11" fmla="*/ 53899 w 1997138"/>
              <a:gd name="connsiteY11" fmla="*/ 3258243 h 342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97138" h="3421400">
                <a:moveTo>
                  <a:pt x="0" y="3227103"/>
                </a:moveTo>
                <a:lnTo>
                  <a:pt x="0" y="194299"/>
                </a:lnTo>
                <a:lnTo>
                  <a:pt x="51685" y="164437"/>
                </a:lnTo>
                <a:cubicBezTo>
                  <a:pt x="253378" y="47908"/>
                  <a:pt x="253378" y="47908"/>
                  <a:pt x="253378" y="47908"/>
                </a:cubicBezTo>
                <a:cubicBezTo>
                  <a:pt x="365107" y="-15969"/>
                  <a:pt x="548660" y="-15969"/>
                  <a:pt x="660389" y="47908"/>
                </a:cubicBezTo>
                <a:cubicBezTo>
                  <a:pt x="1793633" y="702645"/>
                  <a:pt x="1793633" y="702645"/>
                  <a:pt x="1793633" y="702645"/>
                </a:cubicBezTo>
                <a:cubicBezTo>
                  <a:pt x="1905361" y="766522"/>
                  <a:pt x="1997138" y="926214"/>
                  <a:pt x="1997138" y="1053967"/>
                </a:cubicBezTo>
                <a:lnTo>
                  <a:pt x="1997138" y="2363442"/>
                </a:lnTo>
                <a:cubicBezTo>
                  <a:pt x="1997138" y="2495187"/>
                  <a:pt x="1905361" y="2650887"/>
                  <a:pt x="1793633" y="2718756"/>
                </a:cubicBezTo>
                <a:cubicBezTo>
                  <a:pt x="660389" y="3373493"/>
                  <a:pt x="660389" y="3373493"/>
                  <a:pt x="660389" y="3373493"/>
                </a:cubicBezTo>
                <a:cubicBezTo>
                  <a:pt x="548660" y="3437370"/>
                  <a:pt x="365107" y="3437370"/>
                  <a:pt x="253378" y="3373493"/>
                </a:cubicBezTo>
                <a:cubicBezTo>
                  <a:pt x="182551" y="3332572"/>
                  <a:pt x="116150" y="3294209"/>
                  <a:pt x="53899" y="3258243"/>
                </a:cubicBezTo>
                <a:close/>
              </a:path>
            </a:pathLst>
          </a:custGeom>
          <a:solidFill>
            <a:srgbClr val="70AF47"/>
          </a:soli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535" dirty="0">
              <a:latin typeface="Arial" panose="020B0604020202020204" pitchFamily="34" charset="0"/>
              <a:ea typeface="微软雅黑" panose="020B0503020204020204" charset="-122"/>
            </a:endParaRPr>
          </a:p>
        </p:txBody>
      </p:sp>
      <p:grpSp>
        <p:nvGrpSpPr>
          <p:cNvPr id="56" name="PA_组合 6"/>
          <p:cNvGrpSpPr/>
          <p:nvPr>
            <p:custDataLst>
              <p:tags r:id="rId4"/>
            </p:custDataLst>
          </p:nvPr>
        </p:nvGrpSpPr>
        <p:grpSpPr>
          <a:xfrm>
            <a:off x="5677011" y="4505844"/>
            <a:ext cx="2022312" cy="1145797"/>
            <a:chOff x="2479453" y="4851245"/>
            <a:chExt cx="3582863" cy="2029971"/>
          </a:xfrm>
          <a:solidFill>
            <a:schemeClr val="accent4">
              <a:lumMod val="60000"/>
              <a:lumOff val="40000"/>
            </a:schemeClr>
          </a:solidFill>
        </p:grpSpPr>
        <p:sp>
          <p:nvSpPr>
            <p:cNvPr id="58" name="任意多边形 40"/>
            <p:cNvSpPr>
              <a:spLocks noChangeAspect="1"/>
            </p:cNvSpPr>
            <p:nvPr/>
          </p:nvSpPr>
          <p:spPr bwMode="auto">
            <a:xfrm rot="5400000">
              <a:off x="3255899" y="4074799"/>
              <a:ext cx="2029971" cy="3582863"/>
            </a:xfrm>
            <a:custGeom>
              <a:avLst/>
              <a:gdLst>
                <a:gd name="connsiteX0" fmla="*/ 0 w 2029971"/>
                <a:gd name="connsiteY0" fmla="*/ 2474977 h 3582863"/>
                <a:gd name="connsiteX1" fmla="*/ 0 w 2029971"/>
                <a:gd name="connsiteY1" fmla="*/ 1103706 h 3582863"/>
                <a:gd name="connsiteX2" fmla="*/ 213109 w 2029971"/>
                <a:gd name="connsiteY2" fmla="*/ 735804 h 3582863"/>
                <a:gd name="connsiteX3" fmla="*/ 1399834 w 2029971"/>
                <a:gd name="connsiteY3" fmla="*/ 50169 h 3582863"/>
                <a:gd name="connsiteX4" fmla="*/ 1826052 w 2029971"/>
                <a:gd name="connsiteY4" fmla="*/ 50169 h 3582863"/>
                <a:gd name="connsiteX5" fmla="*/ 2029971 w 2029971"/>
                <a:gd name="connsiteY5" fmla="*/ 167984 h 3582863"/>
                <a:gd name="connsiteX6" fmla="*/ 2029971 w 2029971"/>
                <a:gd name="connsiteY6" fmla="*/ 3414879 h 3582863"/>
                <a:gd name="connsiteX7" fmla="*/ 1974392 w 2029971"/>
                <a:gd name="connsiteY7" fmla="*/ 3446990 h 3582863"/>
                <a:gd name="connsiteX8" fmla="*/ 1826052 w 2029971"/>
                <a:gd name="connsiteY8" fmla="*/ 3532695 h 3582863"/>
                <a:gd name="connsiteX9" fmla="*/ 1399834 w 2029971"/>
                <a:gd name="connsiteY9" fmla="*/ 3532695 h 3582863"/>
                <a:gd name="connsiteX10" fmla="*/ 213109 w 2029971"/>
                <a:gd name="connsiteY10" fmla="*/ 2847059 h 3582863"/>
                <a:gd name="connsiteX11" fmla="*/ 0 w 2029971"/>
                <a:gd name="connsiteY11" fmla="*/ 2474977 h 358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9971" h="3582863">
                  <a:moveTo>
                    <a:pt x="0" y="2474977"/>
                  </a:moveTo>
                  <a:cubicBezTo>
                    <a:pt x="0" y="1103706"/>
                    <a:pt x="0" y="1103706"/>
                    <a:pt x="0" y="1103706"/>
                  </a:cubicBezTo>
                  <a:cubicBezTo>
                    <a:pt x="0" y="969923"/>
                    <a:pt x="96108" y="802695"/>
                    <a:pt x="213109" y="735804"/>
                  </a:cubicBezTo>
                  <a:cubicBezTo>
                    <a:pt x="1399834" y="50169"/>
                    <a:pt x="1399834" y="50169"/>
                    <a:pt x="1399834" y="50169"/>
                  </a:cubicBezTo>
                  <a:cubicBezTo>
                    <a:pt x="1516835" y="-16723"/>
                    <a:pt x="1709051" y="-16723"/>
                    <a:pt x="1826052" y="50169"/>
                  </a:cubicBezTo>
                  <a:lnTo>
                    <a:pt x="2029971" y="167984"/>
                  </a:lnTo>
                  <a:lnTo>
                    <a:pt x="2029971" y="3414879"/>
                  </a:lnTo>
                  <a:lnTo>
                    <a:pt x="1974392" y="3446990"/>
                  </a:lnTo>
                  <a:cubicBezTo>
                    <a:pt x="1826052" y="3532695"/>
                    <a:pt x="1826052" y="3532695"/>
                    <a:pt x="1826052" y="3532695"/>
                  </a:cubicBezTo>
                  <a:cubicBezTo>
                    <a:pt x="1709051" y="3599586"/>
                    <a:pt x="1516835" y="3599586"/>
                    <a:pt x="1399834" y="3532695"/>
                  </a:cubicBezTo>
                  <a:cubicBezTo>
                    <a:pt x="213109" y="2847059"/>
                    <a:pt x="213109" y="2847059"/>
                    <a:pt x="213109" y="2847059"/>
                  </a:cubicBezTo>
                  <a:cubicBezTo>
                    <a:pt x="96108" y="2775987"/>
                    <a:pt x="0" y="2612940"/>
                    <a:pt x="0" y="2474977"/>
                  </a:cubicBezTo>
                  <a:close/>
                </a:path>
              </a:pathLst>
            </a:custGeom>
            <a:grp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535">
                <a:latin typeface="Arial" panose="020B0604020202020204" pitchFamily="34" charset="0"/>
                <a:ea typeface="微软雅黑" panose="020B0503020204020204" charset="-122"/>
              </a:endParaRPr>
            </a:p>
          </p:txBody>
        </p:sp>
        <p:sp>
          <p:nvSpPr>
            <p:cNvPr id="59" name="文本框 58"/>
            <p:cNvSpPr txBox="1">
              <a:spLocks noChangeAspect="1"/>
            </p:cNvSpPr>
            <p:nvPr/>
          </p:nvSpPr>
          <p:spPr>
            <a:xfrm>
              <a:off x="3171865" y="5274122"/>
              <a:ext cx="2318642" cy="1392760"/>
            </a:xfrm>
            <a:prstGeom prst="rect">
              <a:avLst/>
            </a:prstGeom>
            <a:grpFill/>
          </p:spPr>
          <p:txBody>
            <a:bodyPr wrap="none" rtlCol="0">
              <a:spAutoFit/>
            </a:bodyPr>
            <a:lstStyle/>
            <a:p>
              <a:r>
                <a:rPr lang="en-US" altLang="zh-CN" sz="4515" dirty="0">
                  <a:solidFill>
                    <a:schemeClr val="accent4">
                      <a:lumMod val="75000"/>
                    </a:schemeClr>
                  </a:solidFill>
                  <a:latin typeface="Impact" panose="020B0806030902050204" pitchFamily="34" charset="0"/>
                  <a:ea typeface="微软雅黑" panose="020B0503020204020204" charset="-122"/>
                </a:rPr>
                <a:t>2019</a:t>
              </a:r>
              <a:endParaRPr lang="zh-CN" altLang="en-US" sz="4515" dirty="0">
                <a:solidFill>
                  <a:schemeClr val="accent4">
                    <a:lumMod val="75000"/>
                  </a:schemeClr>
                </a:solidFill>
                <a:latin typeface="Impact" panose="020B0806030902050204" pitchFamily="34" charset="0"/>
                <a:ea typeface="微软雅黑" panose="020B0503020204020204" charset="-122"/>
              </a:endParaRPr>
            </a:p>
          </p:txBody>
        </p:sp>
      </p:grpSp>
      <p:grpSp>
        <p:nvGrpSpPr>
          <p:cNvPr id="60" name="PA_组合 9"/>
          <p:cNvGrpSpPr/>
          <p:nvPr>
            <p:custDataLst>
              <p:tags r:id="rId5"/>
            </p:custDataLst>
          </p:nvPr>
        </p:nvGrpSpPr>
        <p:grpSpPr>
          <a:xfrm>
            <a:off x="-11578" y="2613619"/>
            <a:ext cx="1531620" cy="1594619"/>
            <a:chOff x="-53763" y="1991022"/>
            <a:chExt cx="2713520" cy="2825133"/>
          </a:xfrm>
          <a:solidFill>
            <a:schemeClr val="accent6">
              <a:lumMod val="60000"/>
              <a:lumOff val="40000"/>
            </a:schemeClr>
          </a:solidFill>
        </p:grpSpPr>
        <p:sp>
          <p:nvSpPr>
            <p:cNvPr id="61" name="任意多边形 37"/>
            <p:cNvSpPr>
              <a:spLocks noChangeAspect="1"/>
            </p:cNvSpPr>
            <p:nvPr/>
          </p:nvSpPr>
          <p:spPr bwMode="auto">
            <a:xfrm rot="5400000">
              <a:off x="-346343" y="2315384"/>
              <a:ext cx="2825133" cy="2176408"/>
            </a:xfrm>
            <a:custGeom>
              <a:avLst/>
              <a:gdLst>
                <a:gd name="connsiteX0" fmla="*/ 0 w 2825133"/>
                <a:gd name="connsiteY0" fmla="*/ 2167512 h 2176408"/>
                <a:gd name="connsiteX1" fmla="*/ 0 w 2825133"/>
                <a:gd name="connsiteY1" fmla="*/ 966593 h 2176408"/>
                <a:gd name="connsiteX2" fmla="*/ 186635 w 2825133"/>
                <a:gd name="connsiteY2" fmla="*/ 644396 h 2176408"/>
                <a:gd name="connsiteX3" fmla="*/ 1225932 w 2825133"/>
                <a:gd name="connsiteY3" fmla="*/ 43937 h 2176408"/>
                <a:gd name="connsiteX4" fmla="*/ 1599201 w 2825133"/>
                <a:gd name="connsiteY4" fmla="*/ 43937 h 2176408"/>
                <a:gd name="connsiteX5" fmla="*/ 2638499 w 2825133"/>
                <a:gd name="connsiteY5" fmla="*/ 644396 h 2176408"/>
                <a:gd name="connsiteX6" fmla="*/ 2825133 w 2825133"/>
                <a:gd name="connsiteY6" fmla="*/ 966593 h 2176408"/>
                <a:gd name="connsiteX7" fmla="*/ 2825133 w 2825133"/>
                <a:gd name="connsiteY7" fmla="*/ 2167512 h 2176408"/>
                <a:gd name="connsiteX8" fmla="*/ 2823724 w 2825133"/>
                <a:gd name="connsiteY8" fmla="*/ 2176408 h 2176408"/>
                <a:gd name="connsiteX9" fmla="*/ 1409 w 2825133"/>
                <a:gd name="connsiteY9" fmla="*/ 2176408 h 21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133" h="2176408">
                  <a:moveTo>
                    <a:pt x="0" y="2167512"/>
                  </a:moveTo>
                  <a:cubicBezTo>
                    <a:pt x="0" y="966593"/>
                    <a:pt x="0" y="966593"/>
                    <a:pt x="0" y="966593"/>
                  </a:cubicBezTo>
                  <a:cubicBezTo>
                    <a:pt x="0" y="849430"/>
                    <a:pt x="84169" y="702977"/>
                    <a:pt x="186635" y="644396"/>
                  </a:cubicBezTo>
                  <a:cubicBezTo>
                    <a:pt x="1225932" y="43937"/>
                    <a:pt x="1225932" y="43937"/>
                    <a:pt x="1225932" y="43937"/>
                  </a:cubicBezTo>
                  <a:cubicBezTo>
                    <a:pt x="1328398" y="-14645"/>
                    <a:pt x="1496735" y="-14645"/>
                    <a:pt x="1599201" y="43937"/>
                  </a:cubicBezTo>
                  <a:cubicBezTo>
                    <a:pt x="2638499" y="644396"/>
                    <a:pt x="2638499" y="644396"/>
                    <a:pt x="2638499" y="644396"/>
                  </a:cubicBezTo>
                  <a:cubicBezTo>
                    <a:pt x="2740965" y="702977"/>
                    <a:pt x="2825133" y="849430"/>
                    <a:pt x="2825133" y="966593"/>
                  </a:cubicBezTo>
                  <a:lnTo>
                    <a:pt x="2825133" y="2167512"/>
                  </a:lnTo>
                  <a:lnTo>
                    <a:pt x="2823724" y="2176408"/>
                  </a:lnTo>
                  <a:lnTo>
                    <a:pt x="1409" y="2176408"/>
                  </a:lnTo>
                  <a:close/>
                </a:path>
              </a:pathLst>
            </a:custGeom>
            <a:grpFill/>
            <a:ln w="19050">
              <a:solidFill>
                <a:schemeClr val="accent6">
                  <a:lumMod val="40000"/>
                  <a:lumOff val="60000"/>
                </a:schemeClr>
              </a:soli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535" dirty="0">
                <a:latin typeface="Arial" panose="020B0604020202020204" pitchFamily="34" charset="0"/>
                <a:ea typeface="微软雅黑" panose="020B0503020204020204" charset="-122"/>
              </a:endParaRPr>
            </a:p>
          </p:txBody>
        </p:sp>
        <p:sp>
          <p:nvSpPr>
            <p:cNvPr id="65" name="文本框 64"/>
            <p:cNvSpPr txBox="1">
              <a:spLocks noChangeAspect="1"/>
            </p:cNvSpPr>
            <p:nvPr/>
          </p:nvSpPr>
          <p:spPr>
            <a:xfrm>
              <a:off x="-53763" y="3001949"/>
              <a:ext cx="2713520" cy="777381"/>
            </a:xfrm>
            <a:prstGeom prst="rect">
              <a:avLst/>
            </a:prstGeom>
            <a:noFill/>
            <a:ln>
              <a:noFill/>
            </a:ln>
          </p:spPr>
          <p:txBody>
            <a:bodyPr wrap="none" rtlCol="0">
              <a:spAutoFit/>
            </a:bodyPr>
            <a:lstStyle/>
            <a:p>
              <a:r>
                <a:rPr lang="en-US" altLang="zh-CN" sz="2260" spc="600" dirty="0">
                  <a:solidFill>
                    <a:schemeClr val="bg1"/>
                  </a:solidFill>
                  <a:latin typeface="Impact" panose="020B0806030902050204" pitchFamily="34" charset="0"/>
                  <a:ea typeface="微软雅黑" panose="020B0503020204020204" charset="-122"/>
                </a:rPr>
                <a:t>THANKS</a:t>
              </a:r>
              <a:endParaRPr lang="zh-CN" altLang="en-US" sz="2260" spc="600" dirty="0">
                <a:solidFill>
                  <a:schemeClr val="bg1"/>
                </a:solidFill>
                <a:latin typeface="Impact" panose="020B0806030902050204" pitchFamily="34" charset="0"/>
                <a:ea typeface="微软雅黑" panose="020B0503020204020204" charset="-122"/>
              </a:endParaRPr>
            </a:p>
          </p:txBody>
        </p:sp>
      </p:grpSp>
      <p:sp>
        <p:nvSpPr>
          <p:cNvPr id="66" name="PA_文本框 12"/>
          <p:cNvSpPr txBox="1"/>
          <p:nvPr>
            <p:custDataLst>
              <p:tags r:id="rId6"/>
            </p:custDataLst>
          </p:nvPr>
        </p:nvSpPr>
        <p:spPr>
          <a:xfrm>
            <a:off x="2826547" y="3146849"/>
            <a:ext cx="3315970" cy="612140"/>
          </a:xfrm>
          <a:prstGeom prst="rect">
            <a:avLst/>
          </a:prstGeom>
          <a:noFill/>
          <a:effectLst/>
        </p:spPr>
        <p:txBody>
          <a:bodyPr wrap="none" rtlCol="0">
            <a:spAutoFit/>
          </a:bodyPr>
          <a:lstStyle/>
          <a:p>
            <a:pPr algn="ctr"/>
            <a:r>
              <a:rPr lang="en-US" altLang="zh-CN" sz="3385" dirty="0">
                <a:solidFill>
                  <a:srgbClr val="70AF47"/>
                </a:solidFill>
                <a:latin typeface="Arial" panose="020B0604020202020204" pitchFamily="34" charset="0"/>
                <a:ea typeface="微软雅黑" panose="020B0503020204020204" charset="-122"/>
                <a:cs typeface="Kartika" panose="02020503030404060203" pitchFamily="18" charset="0"/>
              </a:rPr>
              <a:t> </a:t>
            </a:r>
            <a:r>
              <a:rPr lang="zh-CN" altLang="en-US" sz="3385" dirty="0">
                <a:solidFill>
                  <a:srgbClr val="70AF47"/>
                </a:solidFill>
                <a:latin typeface="黑体" panose="02010609060101010101" pitchFamily="49" charset="-122"/>
                <a:ea typeface="黑体" panose="02010609060101010101" pitchFamily="49" charset="-122"/>
                <a:sym typeface="+mn-ea"/>
              </a:rPr>
              <a:t>感谢您的观看！</a:t>
            </a:r>
            <a:endParaRPr lang="en-US" altLang="zh-CN" sz="3385" dirty="0">
              <a:solidFill>
                <a:srgbClr val="70AF47"/>
              </a:solidFill>
              <a:latin typeface="Arial" panose="020B0604020202020204" pitchFamily="34" charset="0"/>
              <a:ea typeface="微软雅黑" panose="020B0503020204020204" charset="-122"/>
              <a:cs typeface="Kartika" panose="02020503030404060203" pitchFamily="18" charset="0"/>
            </a:endParaRPr>
          </a:p>
        </p:txBody>
      </p:sp>
      <p:cxnSp>
        <p:nvCxnSpPr>
          <p:cNvPr id="67" name="PA_直接连接符 14"/>
          <p:cNvCxnSpPr/>
          <p:nvPr>
            <p:custDataLst>
              <p:tags r:id="rId7"/>
            </p:custDataLst>
          </p:nvPr>
        </p:nvCxnSpPr>
        <p:spPr>
          <a:xfrm rot="5400000">
            <a:off x="4487289" y="2299252"/>
            <a:ext cx="0" cy="3047977"/>
          </a:xfrm>
          <a:prstGeom prst="line">
            <a:avLst/>
          </a:prstGeom>
          <a:ln w="12700">
            <a:solidFill>
              <a:srgbClr val="1E385F"/>
            </a:solidFill>
          </a:ln>
        </p:spPr>
        <p:style>
          <a:lnRef idx="1">
            <a:schemeClr val="accent1"/>
          </a:lnRef>
          <a:fillRef idx="0">
            <a:schemeClr val="accent1"/>
          </a:fillRef>
          <a:effectRef idx="0">
            <a:schemeClr val="accent1"/>
          </a:effectRef>
          <a:fontRef idx="minor">
            <a:schemeClr val="tx1"/>
          </a:fontRef>
        </p:style>
      </p:cxnSp>
      <p:sp>
        <p:nvSpPr>
          <p:cNvPr id="68" name="PA_任意多边形 19"/>
          <p:cNvSpPr/>
          <p:nvPr>
            <p:custDataLst>
              <p:tags r:id="rId8"/>
            </p:custDataLst>
          </p:nvPr>
        </p:nvSpPr>
        <p:spPr bwMode="auto">
          <a:xfrm rot="5400000">
            <a:off x="7706979" y="1489988"/>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69" name="PA_任意多边形 19"/>
          <p:cNvSpPr>
            <a:spLocks noChangeAspect="1"/>
          </p:cNvSpPr>
          <p:nvPr>
            <p:custDataLst>
              <p:tags r:id="rId9"/>
            </p:custDataLst>
          </p:nvPr>
        </p:nvSpPr>
        <p:spPr bwMode="auto">
          <a:xfrm rot="5400000">
            <a:off x="7690231" y="1467225"/>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4">
              <a:lumMod val="20000"/>
              <a:lumOff val="8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70" name="PA_任意多边形 19"/>
          <p:cNvSpPr/>
          <p:nvPr>
            <p:custDataLst>
              <p:tags r:id="rId10"/>
            </p:custDataLst>
          </p:nvPr>
        </p:nvSpPr>
        <p:spPr bwMode="auto">
          <a:xfrm rot="5400000">
            <a:off x="8024589" y="1705086"/>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71" name="PA_任意多边形 19"/>
          <p:cNvSpPr>
            <a:spLocks noChangeAspect="1"/>
          </p:cNvSpPr>
          <p:nvPr>
            <p:custDataLst>
              <p:tags r:id="rId11"/>
            </p:custDataLst>
          </p:nvPr>
        </p:nvSpPr>
        <p:spPr bwMode="auto">
          <a:xfrm rot="5400000">
            <a:off x="8013857" y="1693055"/>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6">
              <a:lumMod val="20000"/>
              <a:lumOff val="8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72" name="PA_任意多边形 19"/>
          <p:cNvSpPr/>
          <p:nvPr>
            <p:custDataLst>
              <p:tags r:id="rId12"/>
            </p:custDataLst>
          </p:nvPr>
        </p:nvSpPr>
        <p:spPr bwMode="auto">
          <a:xfrm rot="5400000">
            <a:off x="7719010" y="1894790"/>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73" name="PA_任意多边形 19"/>
          <p:cNvSpPr>
            <a:spLocks noChangeAspect="1"/>
          </p:cNvSpPr>
          <p:nvPr>
            <p:custDataLst>
              <p:tags r:id="rId13"/>
            </p:custDataLst>
          </p:nvPr>
        </p:nvSpPr>
        <p:spPr bwMode="auto">
          <a:xfrm rot="5400000">
            <a:off x="7708277" y="1882759"/>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74" name="PA_任意多边形 19"/>
          <p:cNvSpPr/>
          <p:nvPr>
            <p:custDataLst>
              <p:tags r:id="rId14"/>
            </p:custDataLst>
          </p:nvPr>
        </p:nvSpPr>
        <p:spPr bwMode="auto">
          <a:xfrm rot="5400000">
            <a:off x="7389886" y="2104171"/>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75" name="PA_任意多边形 19"/>
          <p:cNvSpPr>
            <a:spLocks noChangeAspect="1"/>
          </p:cNvSpPr>
          <p:nvPr>
            <p:custDataLst>
              <p:tags r:id="rId15"/>
            </p:custDataLst>
          </p:nvPr>
        </p:nvSpPr>
        <p:spPr bwMode="auto">
          <a:xfrm rot="5400000">
            <a:off x="7379153" y="2092140"/>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76" name="PA_任意多边形 19"/>
          <p:cNvSpPr/>
          <p:nvPr>
            <p:custDataLst>
              <p:tags r:id="rId16"/>
            </p:custDataLst>
          </p:nvPr>
        </p:nvSpPr>
        <p:spPr bwMode="auto">
          <a:xfrm rot="5400000">
            <a:off x="7055401" y="1906229"/>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77" name="PA_任意多边形 19"/>
          <p:cNvSpPr>
            <a:spLocks noChangeAspect="1"/>
          </p:cNvSpPr>
          <p:nvPr>
            <p:custDataLst>
              <p:tags r:id="rId17"/>
            </p:custDataLst>
          </p:nvPr>
        </p:nvSpPr>
        <p:spPr bwMode="auto">
          <a:xfrm rot="5400000">
            <a:off x="7044669" y="1894198"/>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3F2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78" name="PA_任意多边形 19"/>
          <p:cNvSpPr/>
          <p:nvPr>
            <p:custDataLst>
              <p:tags r:id="rId18"/>
            </p:custDataLst>
          </p:nvPr>
        </p:nvSpPr>
        <p:spPr bwMode="auto">
          <a:xfrm rot="5400000">
            <a:off x="7738098" y="2308536"/>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79" name="PA_任意多边形 19"/>
          <p:cNvSpPr>
            <a:spLocks noChangeAspect="1"/>
          </p:cNvSpPr>
          <p:nvPr>
            <p:custDataLst>
              <p:tags r:id="rId19"/>
            </p:custDataLst>
          </p:nvPr>
        </p:nvSpPr>
        <p:spPr bwMode="auto">
          <a:xfrm rot="5400000">
            <a:off x="7727366" y="2296505"/>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5">
              <a:lumMod val="20000"/>
              <a:lumOff val="8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80" name="PA_任意多边形 19"/>
          <p:cNvSpPr/>
          <p:nvPr>
            <p:custDataLst>
              <p:tags r:id="rId20"/>
            </p:custDataLst>
          </p:nvPr>
        </p:nvSpPr>
        <p:spPr bwMode="auto">
          <a:xfrm rot="5400000">
            <a:off x="7377854" y="2513282"/>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81" name="PA_任意多边形 19"/>
          <p:cNvSpPr>
            <a:spLocks noChangeAspect="1"/>
          </p:cNvSpPr>
          <p:nvPr>
            <p:custDataLst>
              <p:tags r:id="rId21"/>
            </p:custDataLst>
          </p:nvPr>
        </p:nvSpPr>
        <p:spPr bwMode="auto">
          <a:xfrm rot="5400000">
            <a:off x="7367122" y="2501251"/>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4">
              <a:lumMod val="40000"/>
              <a:lumOff val="6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82" name="PA_任意多边形 19"/>
          <p:cNvSpPr/>
          <p:nvPr>
            <p:custDataLst>
              <p:tags r:id="rId22"/>
            </p:custDataLst>
          </p:nvPr>
        </p:nvSpPr>
        <p:spPr bwMode="auto">
          <a:xfrm rot="5400000">
            <a:off x="6676178" y="2101677"/>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83" name="PA_任意多边形 19"/>
          <p:cNvSpPr>
            <a:spLocks noChangeAspect="1"/>
          </p:cNvSpPr>
          <p:nvPr>
            <p:custDataLst>
              <p:tags r:id="rId23"/>
            </p:custDataLst>
          </p:nvPr>
        </p:nvSpPr>
        <p:spPr bwMode="auto">
          <a:xfrm rot="5400000">
            <a:off x="6665446" y="2089646"/>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4">
              <a:lumMod val="60000"/>
              <a:lumOff val="4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84" name="PA_任意多边形 19"/>
          <p:cNvSpPr/>
          <p:nvPr>
            <p:custDataLst>
              <p:tags r:id="rId24"/>
            </p:custDataLst>
          </p:nvPr>
        </p:nvSpPr>
        <p:spPr bwMode="auto">
          <a:xfrm rot="5400000">
            <a:off x="7735333" y="2719085"/>
            <a:ext cx="400873" cy="44939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85" name="PA_任意多边形 19"/>
          <p:cNvSpPr>
            <a:spLocks noChangeAspect="1"/>
          </p:cNvSpPr>
          <p:nvPr>
            <p:custDataLst>
              <p:tags r:id="rId25"/>
            </p:custDataLst>
          </p:nvPr>
        </p:nvSpPr>
        <p:spPr bwMode="auto">
          <a:xfrm rot="5400000">
            <a:off x="7724601" y="2707054"/>
            <a:ext cx="422337" cy="47345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6">
              <a:lumMod val="20000"/>
              <a:lumOff val="8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dirty="0">
              <a:latin typeface="Arial" panose="020B0604020202020204" pitchFamily="34" charset="0"/>
              <a:ea typeface="微软雅黑" panose="020B0503020204020204" charset="-122"/>
            </a:endParaRPr>
          </a:p>
        </p:txBody>
      </p:sp>
      <p:sp>
        <p:nvSpPr>
          <p:cNvPr id="86" name="PA_任意多边形 19"/>
          <p:cNvSpPr/>
          <p:nvPr>
            <p:custDataLst>
              <p:tags r:id="rId26"/>
            </p:custDataLst>
          </p:nvPr>
        </p:nvSpPr>
        <p:spPr bwMode="auto">
          <a:xfrm rot="5400000">
            <a:off x="6528113" y="2591072"/>
            <a:ext cx="419088" cy="46981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EEB500"/>
          </a:solidFill>
          <a:ln w="19050">
            <a:solidFill>
              <a:srgbClr val="EEB500"/>
            </a:soli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87" name="PA_任意多边形 19"/>
          <p:cNvSpPr/>
          <p:nvPr>
            <p:custDataLst>
              <p:tags r:id="rId27"/>
            </p:custDataLst>
          </p:nvPr>
        </p:nvSpPr>
        <p:spPr bwMode="auto">
          <a:xfrm rot="5400000">
            <a:off x="6320403" y="2083185"/>
            <a:ext cx="419089" cy="469811"/>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88" name="PA_任意多边形 19"/>
          <p:cNvSpPr/>
          <p:nvPr>
            <p:custDataLst>
              <p:tags r:id="rId28"/>
            </p:custDataLst>
          </p:nvPr>
        </p:nvSpPr>
        <p:spPr bwMode="auto">
          <a:xfrm rot="5400000">
            <a:off x="7106298" y="1673783"/>
            <a:ext cx="419089" cy="469811"/>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89" name="PA_任意多边形 19"/>
          <p:cNvSpPr/>
          <p:nvPr>
            <p:custDataLst>
              <p:tags r:id="rId29"/>
            </p:custDataLst>
          </p:nvPr>
        </p:nvSpPr>
        <p:spPr bwMode="auto">
          <a:xfrm rot="5400000">
            <a:off x="7506043" y="1922485"/>
            <a:ext cx="419088" cy="46981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6">
              <a:lumMod val="40000"/>
              <a:lumOff val="60000"/>
            </a:schemeClr>
          </a:solidFill>
          <a:ln w="19050">
            <a:solidFill>
              <a:schemeClr val="accent6">
                <a:lumMod val="20000"/>
                <a:lumOff val="80000"/>
              </a:schemeClr>
            </a:soli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90" name="PA_任意多边形 19"/>
          <p:cNvSpPr/>
          <p:nvPr>
            <p:custDataLst>
              <p:tags r:id="rId30"/>
            </p:custDataLst>
          </p:nvPr>
        </p:nvSpPr>
        <p:spPr bwMode="auto">
          <a:xfrm rot="5400000">
            <a:off x="7102583" y="2139108"/>
            <a:ext cx="419089" cy="469811"/>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35">
              <a:latin typeface="Arial" panose="020B0604020202020204" pitchFamily="34" charset="0"/>
              <a:ea typeface="微软雅黑" panose="020B0503020204020204" charset="-122"/>
            </a:endParaRPr>
          </a:p>
        </p:txBody>
      </p:sp>
      <p:sp>
        <p:nvSpPr>
          <p:cNvPr id="92" name="文本框 91"/>
          <p:cNvSpPr txBox="1">
            <a:spLocks noChangeAspect="1"/>
          </p:cNvSpPr>
          <p:nvPr/>
        </p:nvSpPr>
        <p:spPr>
          <a:xfrm>
            <a:off x="1676037" y="1726556"/>
            <a:ext cx="1126490" cy="473710"/>
          </a:xfrm>
          <a:prstGeom prst="rect">
            <a:avLst/>
          </a:prstGeom>
          <a:noFill/>
        </p:spPr>
        <p:txBody>
          <a:bodyPr wrap="none" rtlCol="0">
            <a:spAutoFit/>
          </a:bodyPr>
          <a:lstStyle/>
          <a:p>
            <a:r>
              <a:rPr lang="en-US" altLang="zh-CN" sz="2485" spc="600" dirty="0">
                <a:solidFill>
                  <a:schemeClr val="bg1"/>
                </a:solidFill>
                <a:latin typeface="Impact" panose="020B0806030902050204" pitchFamily="34" charset="0"/>
                <a:ea typeface="微软雅黑" panose="020B0503020204020204" charset="-122"/>
              </a:rPr>
              <a:t>D</a:t>
            </a:r>
            <a:r>
              <a:rPr lang="en-US" altLang="en-US" sz="2485" spc="600" dirty="0">
                <a:solidFill>
                  <a:schemeClr val="bg1"/>
                </a:solidFill>
                <a:latin typeface="Impact" panose="020B0806030902050204" pitchFamily="34" charset="0"/>
                <a:ea typeface="微软雅黑" panose="020B0503020204020204" charset="-122"/>
              </a:rPr>
              <a:t>AYU</a:t>
            </a:r>
            <a:endParaRPr lang="zh-CN" altLang="en-US" sz="2485" spc="600" dirty="0">
              <a:solidFill>
                <a:schemeClr val="bg1"/>
              </a:solidFill>
              <a:latin typeface="Impact" panose="020B0806030902050204" pitchFamily="34" charset="0"/>
              <a:ea typeface="微软雅黑" panose="020B0503020204020204" charset="-122"/>
            </a:endParaRPr>
          </a:p>
        </p:txBody>
      </p:sp>
    </p:spTree>
  </p:cSld>
  <p:clrMapOvr>
    <a:masterClrMapping/>
  </p:clrMapOvr>
  <p:timing>
    <p:tnLst>
      <p:par>
        <p:cTn id="1" dur="indefinite" restart="never" nodeType="tmRoot"/>
      </p:par>
    </p:tnLst>
    <p:bldLst>
      <p:bldP spid="24" grpId="0"/>
      <p:bldP spid="24" grpId="1"/>
      <p:bldP spid="53" grpId="0" bldLvl="0" animBg="1"/>
      <p:bldP spid="54" grpId="0" bldLvl="0" animBg="1"/>
      <p:bldP spid="66" grpId="0" bldLvl="0" animBg="1"/>
      <p:bldP spid="68" grpId="0" bldLvl="0" animBg="1"/>
      <p:bldP spid="69" grpId="0" bldLvl="0" animBg="1"/>
      <p:bldP spid="70" grpId="0" bldLvl="0" animBg="1"/>
      <p:bldP spid="71" grpId="0" bldLvl="0" animBg="1"/>
      <p:bldP spid="72" grpId="0" bldLvl="0" animBg="1"/>
      <p:bldP spid="73" grpId="0" bldLvl="0" animBg="1"/>
      <p:bldP spid="74" grpId="0" bldLvl="0" animBg="1"/>
      <p:bldP spid="75" grpId="0" bldLvl="0" animBg="1"/>
      <p:bldP spid="76" grpId="0" bldLvl="0" animBg="1"/>
      <p:bldP spid="77" grpId="0" bldLvl="0" animBg="1"/>
      <p:bldP spid="78" grpId="0" bldLvl="0" animBg="1"/>
      <p:bldP spid="79" grpId="0" bldLvl="0" animBg="1"/>
      <p:bldP spid="80" grpId="0" bldLvl="0" animBg="1"/>
      <p:bldP spid="81" grpId="0" bldLvl="0" animBg="1"/>
      <p:bldP spid="82" grpId="0" bldLvl="0" animBg="1"/>
      <p:bldP spid="83" grpId="0" bldLvl="0" animBg="1"/>
      <p:bldP spid="84" grpId="0" bldLvl="0" animBg="1"/>
      <p:bldP spid="85" grpId="0" bldLvl="0" animBg="1"/>
      <p:bldP spid="86" grpId="0" bldLvl="0" animBg="1"/>
      <p:bldP spid="87" grpId="0" bldLvl="0" animBg="1"/>
      <p:bldP spid="88" grpId="0" bldLvl="0" animBg="1"/>
      <p:bldP spid="89" grpId="0" bldLvl="0" animBg="1"/>
      <p:bldP spid="90" grpId="0" bldLvl="0"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ACKGROUND_TYPE" val="frame"/>
  <p:tag name="KSO_WM_SLIDE_BK_DARK_LIGHT" val="2"/>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leftRight"/>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SLIDE_BACKGROUND_TYPE" val="leftRight"/>
  <p:tag name="KSO_WM_SLIDE_BK_DARK_LIGHT" val="2"/>
  <p:tag name="KSO_WM_UNIT_TYPE" val="i"/>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topBottom"/>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SLIDE_BACKGROUND_TYPE" val="bottomTop"/>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bottomTop"/>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navigation"/>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SLIDE_BACKGROUND_TYPE" val="belt"/>
  <p:tag name="KSO_WM_SLIDE_BK_DARK_LIGHT" val="2"/>
  <p:tag name="KSO_WM_UNIT_TYPE" val="i"/>
  <p:tag name="KSO_WM_UNIT_INDEX"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SLIDE_BACKGROUND_TYPE" val="belt"/>
  <p:tag name="KSO_WM_SLIDE_BK_DARK_LIGHT" val="2"/>
  <p:tag name="KSO_WM_UNIT_TYPE" val="i"/>
  <p:tag name="KSO_WM_UNIT_INDEX"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TEMPLATE_SUBCATEGORY" val="0"/>
  <p:tag name="KSO_WM_TEMPLATE_MASTER_TYPE" val="1"/>
  <p:tag name="KSO_WM_TEMPLATE_COLOR_TYPE" val="1"/>
  <p:tag name="KSO_WM_TEMPLATE_MASTER_THUMB_INDEX" val="18"/>
  <p:tag name="KSO_WM_UNIT_SHOW_EDIT_AREA_INDICATION" val="0"/>
  <p:tag name="KSO_WM_TAG_VERSION" val="1.0"/>
  <p:tag name="KSO_WM_BEAUTIFY_FLAG" val="#wm#"/>
  <p:tag name="KSO_WM_TEMPLATE_CATEGORY" val="custom"/>
  <p:tag name="KSO_WM_TEMPLATE_INDEX" val="20202601"/>
  <p:tag name="KSO_WM_TEMPLATE_THUMBS_INDEX" val="1、4、7、8、9、10、11、13、14、15"/>
</p:tagLst>
</file>

<file path=ppt/tags/tag96.xml><?xml version="1.0" encoding="utf-8"?>
<p:tagLst xmlns:p="http://schemas.openxmlformats.org/presentationml/2006/main">
  <p:tag name="KSO_WM_SLIDE_ID" val="custom20193369_1"/>
  <p:tag name="KSO_WM_TEMPLATE_SUBCATEGORY" val="0"/>
  <p:tag name="KSO_WM_SLIDE_ITEM_CNT" val="0"/>
  <p:tag name="KSO_WM_SLIDE_INDEX" val="1"/>
  <p:tag name="KSO_WM_TAG_VERSION" val="1.0"/>
  <p:tag name="KSO_WM_BEAUTIFY_FLAG" val="#wm#"/>
  <p:tag name="KSO_WM_TEMPLATE_CATEGORY" val="custom"/>
  <p:tag name="KSO_WM_TEMPLATE_INDEX" val="20202601"/>
  <p:tag name="KSO_WM_SLIDE_TYPE" val="title"/>
  <p:tag name="KSO_WM_SLIDE_SUBTYPE" val="pureTxt"/>
  <p:tag name="KSO_WM_TEMPLATE_THUMBS_INDEX" val="1、3、7、8、10、13、15"/>
  <p:tag name="KSO_WM_SLIDE_LAYOUT" val="a_b"/>
  <p:tag name="KSO_WM_SLIDE_LAYOUT_CNT" val="1_3"/>
  <p:tag name="KSO_WM_TEMPLATE_MASTER_TYPE" val="1"/>
  <p:tag name="KSO_WM_TEMPLATE_COLOR_TYPE" val="1"/>
  <p:tag name="KSO_WM_TEMPLATE_MASTER_THUMB_INDEX" val="12"/>
</p:tagLst>
</file>

<file path=ppt/tags/tag97.xml><?xml version="1.0" encoding="utf-8"?>
<p:tagLst xmlns:p="http://schemas.openxmlformats.org/presentationml/2006/main">
  <p:tag name="KSO_WM_SLIDE_ID" val="custom20193369_1"/>
  <p:tag name="KSO_WM_TEMPLATE_SUBCATEGORY" val="0"/>
  <p:tag name="KSO_WM_SLIDE_ITEM_CNT" val="0"/>
  <p:tag name="KSO_WM_SLIDE_INDEX" val="1"/>
  <p:tag name="KSO_WM_TAG_VERSION" val="1.0"/>
  <p:tag name="KSO_WM_BEAUTIFY_FLAG" val="#wm#"/>
  <p:tag name="KSO_WM_TEMPLATE_CATEGORY" val="custom"/>
  <p:tag name="KSO_WM_TEMPLATE_INDEX" val="20202601"/>
  <p:tag name="KSO_WM_SLIDE_TYPE" val="title"/>
  <p:tag name="KSO_WM_SLIDE_SUBTYPE" val="pureTxt"/>
  <p:tag name="KSO_WM_TEMPLATE_THUMBS_INDEX" val="1、3、7、8、10、13、15"/>
  <p:tag name="KSO_WM_SLIDE_LAYOUT" val="a_b"/>
  <p:tag name="KSO_WM_SLIDE_LAYOUT_CNT" val="1_3"/>
  <p:tag name="KSO_WM_TEMPLATE_MASTER_TYPE" val="1"/>
  <p:tag name="KSO_WM_TEMPLATE_COLOR_TYPE" val="1"/>
  <p:tag name="KSO_WM_TEMPLATE_MASTER_THUMB_INDEX" val="12"/>
</p:tagLst>
</file>

<file path=ppt/tags/tag98.xml><?xml version="1.0" encoding="utf-8"?>
<p:tagLst xmlns:p="http://schemas.openxmlformats.org/presentationml/2006/main">
  <p:tag name="KSO_WM_TEMPLATE_CATEGORY" val="diagram"/>
  <p:tag name="KSO_WM_TEMPLATE_INDEX" val="160656"/>
  <p:tag name="KSO_WM_UNIT_TYPE" val="l_h_a"/>
  <p:tag name="KSO_WM_UNIT_INDEX" val="1_1_1"/>
  <p:tag name="KSO_WM_UNIT_ID" val="diagram160656_5*l_h_a*1_1_1"/>
  <p:tag name="KSO_WM_UNIT_CLEAR" val="1"/>
  <p:tag name="KSO_WM_UNIT_LAYERLEVEL" val="1_1_1"/>
  <p:tag name="KSO_WM_UNIT_VALUE" val="6"/>
  <p:tag name="KSO_WM_UNIT_HIGHLIGHT" val="0"/>
  <p:tag name="KSO_WM_UNIT_COMPATIBLE" val="0"/>
  <p:tag name="KSO_WM_BEAUTIFY_FLAG" val="#wm#"/>
  <p:tag name="KSO_WM_TAG_VERSION" val="1.0"/>
  <p:tag name="KSO_WM_DIAGRAM_GROUP_CODE" val="l1-1"/>
  <p:tag name="KSO_WM_UNIT_PRESET_TEXT" val="01"/>
  <p:tag name="KSO_WM_UNIT_FILL_FORE_SCHEMECOLOR_INDEX" val="5"/>
  <p:tag name="KSO_WM_UNIT_FILL_TYPE" val="1"/>
  <p:tag name="KSO_WM_UNIT_TEXT_FILL_FORE_SCHEMECOLOR_INDEX" val="14"/>
  <p:tag name="KSO_WM_UNIT_TEXT_FILL_TYPE" val="1"/>
</p:tagLst>
</file>

<file path=ppt/tags/tag99.xml><?xml version="1.0" encoding="utf-8"?>
<p:tagLst xmlns:p="http://schemas.openxmlformats.org/presentationml/2006/main">
  <p:tag name="KSO_WM_TEMPLATE_CATEGORY" val="diagram"/>
  <p:tag name="KSO_WM_TEMPLATE_INDEX" val="160656"/>
  <p:tag name="KSO_WM_UNIT_TYPE" val="l_i"/>
  <p:tag name="KSO_WM_UNIT_INDEX" val="1_1"/>
  <p:tag name="KSO_WM_UNIT_ID" val="diagram160656_5*l_i*1_1"/>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Lst>
</file>

<file path=ppt/tags/tag100.xml><?xml version="1.0" encoding="utf-8"?>
<p:tagLst xmlns:p="http://schemas.openxmlformats.org/presentationml/2006/main">
  <p:tag name="KSO_WM_TEMPLATE_CATEGORY" val="diagram"/>
  <p:tag name="KSO_WM_TEMPLATE_INDEX" val="160656"/>
  <p:tag name="KSO_WM_UNIT_TYPE" val="l_h_f"/>
  <p:tag name="KSO_WM_UNIT_INDEX" val="1_1_1"/>
  <p:tag name="KSO_WM_UNIT_ID" val="diagram160656_5*l_h_f*1_1_1"/>
  <p:tag name="KSO_WM_UNIT_CLEAR" val="1"/>
  <p:tag name="KSO_WM_UNIT_LAYERLEVEL" val="1_1_1"/>
  <p:tag name="KSO_WM_UNIT_VALUE" val="69"/>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FILL_FORE_SCHEMECOLOR_INDEX" val="5"/>
  <p:tag name="KSO_WM_UNIT_FILL_TYPE" val="1"/>
  <p:tag name="KSO_WM_UNIT_TEXT_FILL_FORE_SCHEMECOLOR_INDEX" val="14"/>
  <p:tag name="KSO_WM_UNIT_TEXT_FILL_TYPE" val="1"/>
</p:tagLst>
</file>

<file path=ppt/tags/tag101.xml><?xml version="1.0" encoding="utf-8"?>
<p:tagLst xmlns:p="http://schemas.openxmlformats.org/presentationml/2006/main">
  <p:tag name="KSO_WM_TEMPLATE_CATEGORY" val="diagram"/>
  <p:tag name="KSO_WM_TEMPLATE_INDEX" val="160656"/>
  <p:tag name="KSO_WM_UNIT_TYPE" val="l_h_a"/>
  <p:tag name="KSO_WM_UNIT_INDEX" val="1_2_1"/>
  <p:tag name="KSO_WM_UNIT_ID" val="diagram160656_5*l_h_a*1_2_1"/>
  <p:tag name="KSO_WM_UNIT_CLEAR" val="1"/>
  <p:tag name="KSO_WM_UNIT_LAYERLEVEL" val="1_1_1"/>
  <p:tag name="KSO_WM_UNIT_VALUE" val="6"/>
  <p:tag name="KSO_WM_UNIT_HIGHLIGHT" val="0"/>
  <p:tag name="KSO_WM_UNIT_COMPATIBLE" val="0"/>
  <p:tag name="KSO_WM_BEAUTIFY_FLAG" val="#wm#"/>
  <p:tag name="KSO_WM_TAG_VERSION" val="1.0"/>
  <p:tag name="KSO_WM_DIAGRAM_GROUP_CODE" val="l1-1"/>
  <p:tag name="KSO_WM_UNIT_PRESET_TEXT" val="02"/>
  <p:tag name="KSO_WM_UNIT_FILL_FORE_SCHEMECOLOR_INDEX" val="6"/>
  <p:tag name="KSO_WM_UNIT_FILL_TYPE" val="1"/>
  <p:tag name="KSO_WM_UNIT_TEXT_FILL_FORE_SCHEMECOLOR_INDEX" val="14"/>
  <p:tag name="KSO_WM_UNIT_TEXT_FILL_TYPE" val="1"/>
</p:tagLst>
</file>

<file path=ppt/tags/tag102.xml><?xml version="1.0" encoding="utf-8"?>
<p:tagLst xmlns:p="http://schemas.openxmlformats.org/presentationml/2006/main">
  <p:tag name="KSO_WM_TEMPLATE_CATEGORY" val="diagram"/>
  <p:tag name="KSO_WM_TEMPLATE_INDEX" val="160656"/>
  <p:tag name="KSO_WM_UNIT_TYPE" val="l_i"/>
  <p:tag name="KSO_WM_UNIT_INDEX" val="1_2"/>
  <p:tag name="KSO_WM_UNIT_ID" val="diagram160656_5*l_i*1_2"/>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TEXT_FILL_FORE_SCHEMECOLOR_INDEX" val="14"/>
  <p:tag name="KSO_WM_UNIT_TEXT_FILL_TYPE" val="1"/>
</p:tagLst>
</file>

<file path=ppt/tags/tag103.xml><?xml version="1.0" encoding="utf-8"?>
<p:tagLst xmlns:p="http://schemas.openxmlformats.org/presentationml/2006/main">
  <p:tag name="KSO_WM_TEMPLATE_CATEGORY" val="diagram"/>
  <p:tag name="KSO_WM_TEMPLATE_INDEX" val="160656"/>
  <p:tag name="KSO_WM_UNIT_TYPE" val="l_h_f"/>
  <p:tag name="KSO_WM_UNIT_INDEX" val="1_2_1"/>
  <p:tag name="KSO_WM_UNIT_ID" val="diagram160656_5*l_h_f*1_2_1"/>
  <p:tag name="KSO_WM_UNIT_CLEAR" val="1"/>
  <p:tag name="KSO_WM_UNIT_LAYERLEVEL" val="1_1_1"/>
  <p:tag name="KSO_WM_UNIT_VALUE" val="69"/>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FILL_FORE_SCHEMECOLOR_INDEX" val="6"/>
  <p:tag name="KSO_WM_UNIT_FILL_TYPE" val="1"/>
  <p:tag name="KSO_WM_UNIT_TEXT_FILL_FORE_SCHEMECOLOR_INDEX" val="14"/>
  <p:tag name="KSO_WM_UNIT_TEXT_FILL_TYPE" val="1"/>
</p:tagLst>
</file>

<file path=ppt/tags/tag104.xml><?xml version="1.0" encoding="utf-8"?>
<p:tagLst xmlns:p="http://schemas.openxmlformats.org/presentationml/2006/main">
  <p:tag name="KSO_WM_TEMPLATE_CATEGORY" val="diagram"/>
  <p:tag name="KSO_WM_TEMPLATE_INDEX" val="160656"/>
  <p:tag name="KSO_WM_UNIT_TYPE" val="l_h_a"/>
  <p:tag name="KSO_WM_UNIT_INDEX" val="1_3_1"/>
  <p:tag name="KSO_WM_UNIT_ID" val="diagram160656_5*l_h_a*1_3_1"/>
  <p:tag name="KSO_WM_UNIT_CLEAR" val="1"/>
  <p:tag name="KSO_WM_UNIT_LAYERLEVEL" val="1_1_1"/>
  <p:tag name="KSO_WM_UNIT_VALUE" val="6"/>
  <p:tag name="KSO_WM_UNIT_HIGHLIGHT" val="0"/>
  <p:tag name="KSO_WM_UNIT_COMPATIBLE" val="0"/>
  <p:tag name="KSO_WM_BEAUTIFY_FLAG" val="#wm#"/>
  <p:tag name="KSO_WM_TAG_VERSION" val="1.0"/>
  <p:tag name="KSO_WM_DIAGRAM_GROUP_CODE" val="l1-1"/>
  <p:tag name="KSO_WM_UNIT_PRESET_TEXT" val="03"/>
  <p:tag name="KSO_WM_UNIT_FILL_FORE_SCHEMECOLOR_INDEX" val="7"/>
  <p:tag name="KSO_WM_UNIT_FILL_TYPE" val="1"/>
  <p:tag name="KSO_WM_UNIT_TEXT_FILL_FORE_SCHEMECOLOR_INDEX" val="14"/>
  <p:tag name="KSO_WM_UNIT_TEXT_FILL_TYPE" val="1"/>
</p:tagLst>
</file>

<file path=ppt/tags/tag105.xml><?xml version="1.0" encoding="utf-8"?>
<p:tagLst xmlns:p="http://schemas.openxmlformats.org/presentationml/2006/main">
  <p:tag name="KSO_WM_TEMPLATE_CATEGORY" val="diagram"/>
  <p:tag name="KSO_WM_TEMPLATE_INDEX" val="160656"/>
  <p:tag name="KSO_WM_UNIT_TYPE" val="l_i"/>
  <p:tag name="KSO_WM_UNIT_INDEX" val="1_3"/>
  <p:tag name="KSO_WM_UNIT_ID" val="diagram160656_5*l_i*1_3"/>
  <p:tag name="KSO_WM_UNIT_CLEAR" val="1"/>
  <p:tag name="KSO_WM_UNIT_LAYERLEVEL" val="1_1"/>
  <p:tag name="KSO_WM_BEAUTIFY_FLAG" val="#wm#"/>
  <p:tag name="KSO_WM_TAG_VERSION" val="1.0"/>
  <p:tag name="KSO_WM_DIAGRAM_GROUP_CODE" val="l1-1"/>
  <p:tag name="KSO_WM_UNIT_FILL_FORE_SCHEMECOLOR_INDEX" val="7"/>
  <p:tag name="KSO_WM_UNIT_FILL_TYPE" val="1"/>
  <p:tag name="KSO_WM_UNIT_TEXT_FILL_FORE_SCHEMECOLOR_INDEX" val="14"/>
  <p:tag name="KSO_WM_UNIT_TEXT_FILL_TYPE" val="1"/>
</p:tagLst>
</file>

<file path=ppt/tags/tag106.xml><?xml version="1.0" encoding="utf-8"?>
<p:tagLst xmlns:p="http://schemas.openxmlformats.org/presentationml/2006/main">
  <p:tag name="KSO_WM_TEMPLATE_CATEGORY" val="diagram"/>
  <p:tag name="KSO_WM_TEMPLATE_INDEX" val="160656"/>
  <p:tag name="KSO_WM_UNIT_TYPE" val="l_h_f"/>
  <p:tag name="KSO_WM_UNIT_INDEX" val="1_3_1"/>
  <p:tag name="KSO_WM_UNIT_ID" val="diagram160656_5*l_h_f*1_3_1"/>
  <p:tag name="KSO_WM_UNIT_CLEAR" val="1"/>
  <p:tag name="KSO_WM_UNIT_LAYERLEVEL" val="1_1_1"/>
  <p:tag name="KSO_WM_UNIT_VALUE" val="69"/>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FILL_FORE_SCHEMECOLOR_INDEX" val="7"/>
  <p:tag name="KSO_WM_UNIT_FILL_TYPE" val="1"/>
  <p:tag name="KSO_WM_UNIT_TEXT_FILL_FORE_SCHEMECOLOR_INDEX" val="14"/>
  <p:tag name="KSO_WM_UNIT_TEXT_FILL_TYPE" val="1"/>
</p:tagLst>
</file>

<file path=ppt/tags/tag107.xml><?xml version="1.0" encoding="utf-8"?>
<p:tagLst xmlns:p="http://schemas.openxmlformats.org/presentationml/2006/main">
  <p:tag name="KSO_WM_TEMPLATE_CATEGORY" val="diagram"/>
  <p:tag name="KSO_WM_TEMPLATE_INDEX" val="160656"/>
  <p:tag name="KSO_WM_UNIT_TYPE" val="l_h_a"/>
  <p:tag name="KSO_WM_UNIT_INDEX" val="1_4_1"/>
  <p:tag name="KSO_WM_UNIT_ID" val="diagram160656_5*l_h_a*1_4_1"/>
  <p:tag name="KSO_WM_UNIT_CLEAR" val="1"/>
  <p:tag name="KSO_WM_UNIT_LAYERLEVEL" val="1_1_1"/>
  <p:tag name="KSO_WM_UNIT_VALUE" val="6"/>
  <p:tag name="KSO_WM_UNIT_HIGHLIGHT" val="0"/>
  <p:tag name="KSO_WM_UNIT_COMPATIBLE" val="0"/>
  <p:tag name="KSO_WM_BEAUTIFY_FLAG" val="#wm#"/>
  <p:tag name="KSO_WM_TAG_VERSION" val="1.0"/>
  <p:tag name="KSO_WM_DIAGRAM_GROUP_CODE" val="l1-1"/>
  <p:tag name="KSO_WM_UNIT_PRESET_TEXT" val="04"/>
  <p:tag name="KSO_WM_UNIT_FILL_FORE_SCHEMECOLOR_INDEX" val="8"/>
  <p:tag name="KSO_WM_UNIT_FILL_TYPE" val="1"/>
  <p:tag name="KSO_WM_UNIT_TEXT_FILL_FORE_SCHEMECOLOR_INDEX" val="14"/>
  <p:tag name="KSO_WM_UNIT_TEXT_FILL_TYPE" val="1"/>
</p:tagLst>
</file>

<file path=ppt/tags/tag108.xml><?xml version="1.0" encoding="utf-8"?>
<p:tagLst xmlns:p="http://schemas.openxmlformats.org/presentationml/2006/main">
  <p:tag name="KSO_WM_TEMPLATE_CATEGORY" val="diagram"/>
  <p:tag name="KSO_WM_TEMPLATE_INDEX" val="160656"/>
  <p:tag name="KSO_WM_UNIT_TYPE" val="l_i"/>
  <p:tag name="KSO_WM_UNIT_INDEX" val="1_4"/>
  <p:tag name="KSO_WM_UNIT_ID" val="diagram160656_5*l_i*1_4"/>
  <p:tag name="KSO_WM_UNIT_CLEAR" val="1"/>
  <p:tag name="KSO_WM_UNIT_LAYERLEVEL" val="1_1"/>
  <p:tag name="KSO_WM_BEAUTIFY_FLAG" val="#wm#"/>
  <p:tag name="KSO_WM_TAG_VERSION" val="1.0"/>
  <p:tag name="KSO_WM_DIAGRAM_GROUP_CODE" val="l1-1"/>
  <p:tag name="KSO_WM_UNIT_FILL_FORE_SCHEMECOLOR_INDEX" val="8"/>
  <p:tag name="KSO_WM_UNIT_FILL_TYPE" val="1"/>
  <p:tag name="KSO_WM_UNIT_TEXT_FILL_FORE_SCHEMECOLOR_INDEX" val="14"/>
  <p:tag name="KSO_WM_UNIT_TEXT_FILL_TYPE" val="1"/>
</p:tagLst>
</file>

<file path=ppt/tags/tag109.xml><?xml version="1.0" encoding="utf-8"?>
<p:tagLst xmlns:p="http://schemas.openxmlformats.org/presentationml/2006/main">
  <p:tag name="KSO_WM_TEMPLATE_CATEGORY" val="diagram"/>
  <p:tag name="KSO_WM_TEMPLATE_INDEX" val="160656"/>
  <p:tag name="KSO_WM_UNIT_TYPE" val="l_h_f"/>
  <p:tag name="KSO_WM_UNIT_INDEX" val="1_4_1"/>
  <p:tag name="KSO_WM_UNIT_ID" val="diagram160656_5*l_h_f*1_4_1"/>
  <p:tag name="KSO_WM_UNIT_CLEAR" val="1"/>
  <p:tag name="KSO_WM_UNIT_LAYERLEVEL" val="1_1_1"/>
  <p:tag name="KSO_WM_UNIT_VALUE" val="69"/>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FILL_FORE_SCHEMECOLOR_INDEX" val="8"/>
  <p:tag name="KSO_WM_UNIT_FILL_TYPE" val="1"/>
  <p:tag name="KSO_WM_UNIT_TEXT_FILL_FORE_SCHEMECOLOR_INDEX" val="14"/>
  <p:tag name="KSO_WM_UNIT_TEXT_FILL_TYPE" val="1"/>
</p:tagLst>
</file>

<file path=ppt/tags/tag110.xml><?xml version="1.0" encoding="utf-8"?>
<p:tagLst xmlns:p="http://schemas.openxmlformats.org/presentationml/2006/main">
  <p:tag name="KSO_WM_TEMPLATE_CATEGORY" val="diagram"/>
  <p:tag name="KSO_WM_TEMPLATE_INDEX" val="160656"/>
  <p:tag name="KSO_WM_UNIT_TYPE" val="l_h_a"/>
  <p:tag name="KSO_WM_UNIT_INDEX" val="1_1_1"/>
  <p:tag name="KSO_WM_UNIT_ID" val="diagram160656_5*l_h_a*1_1_1"/>
  <p:tag name="KSO_WM_UNIT_CLEAR" val="1"/>
  <p:tag name="KSO_WM_UNIT_LAYERLEVEL" val="1_1_1"/>
  <p:tag name="KSO_WM_UNIT_VALUE" val="6"/>
  <p:tag name="KSO_WM_UNIT_HIGHLIGHT" val="0"/>
  <p:tag name="KSO_WM_UNIT_COMPATIBLE" val="0"/>
  <p:tag name="KSO_WM_BEAUTIFY_FLAG" val="#wm#"/>
  <p:tag name="KSO_WM_TAG_VERSION" val="1.0"/>
  <p:tag name="KSO_WM_DIAGRAM_GROUP_CODE" val="l1-1"/>
  <p:tag name="KSO_WM_UNIT_PRESET_TEXT" val="01"/>
  <p:tag name="KSO_WM_UNIT_FILL_FORE_SCHEMECOLOR_INDEX" val="5"/>
  <p:tag name="KSO_WM_UNIT_FILL_TYPE" val="1"/>
  <p:tag name="KSO_WM_UNIT_TEXT_FILL_FORE_SCHEMECOLOR_INDEX" val="14"/>
  <p:tag name="KSO_WM_UNIT_TEXT_FILL_TYPE" val="1"/>
</p:tagLst>
</file>

<file path=ppt/tags/tag111.xml><?xml version="1.0" encoding="utf-8"?>
<p:tagLst xmlns:p="http://schemas.openxmlformats.org/presentationml/2006/main">
  <p:tag name="REFSHAPE" val="1854244972"/>
</p:tagLst>
</file>

<file path=ppt/tags/tag112.xml><?xml version="1.0" encoding="utf-8"?>
<p:tagLst xmlns:p="http://schemas.openxmlformats.org/presentationml/2006/main">
  <p:tag name="REFSHAPE" val="1854242524"/>
</p:tagLst>
</file>

<file path=ppt/tags/tag113.xml><?xml version="1.0" encoding="utf-8"?>
<p:tagLst xmlns:p="http://schemas.openxmlformats.org/presentationml/2006/main">
  <p:tag name="REFSHAPE" val="1854245108"/>
</p:tagLst>
</file>

<file path=ppt/tags/tag114.xml><?xml version="1.0" encoding="utf-8"?>
<p:tagLst xmlns:p="http://schemas.openxmlformats.org/presentationml/2006/main">
  <p:tag name="REFSHAPE" val="1854243204"/>
</p:tagLst>
</file>

<file path=ppt/tags/tag115.xml><?xml version="1.0" encoding="utf-8"?>
<p:tagLst xmlns:p="http://schemas.openxmlformats.org/presentationml/2006/main">
  <p:tag name="REFSHAPE" val="1854243340"/>
</p:tagLst>
</file>

<file path=ppt/tags/tag116.xml><?xml version="1.0" encoding="utf-8"?>
<p:tagLst xmlns:p="http://schemas.openxmlformats.org/presentationml/2006/main">
  <p:tag name="REFSHAPE" val="1854244564"/>
</p:tagLst>
</file>

<file path=ppt/tags/tag117.xml><?xml version="1.0" encoding="utf-8"?>
<p:tagLst xmlns:p="http://schemas.openxmlformats.org/presentationml/2006/main">
  <p:tag name="REFSHAPE" val="1854245244"/>
</p:tagLst>
</file>

<file path=ppt/tags/tag118.xml><?xml version="1.0" encoding="utf-8"?>
<p:tagLst xmlns:p="http://schemas.openxmlformats.org/presentationml/2006/main">
  <p:tag name="REFSHAPE" val="1854245380"/>
</p:tagLst>
</file>

<file path=ppt/tags/tag119.xml><?xml version="1.0" encoding="utf-8"?>
<p:tagLst xmlns:p="http://schemas.openxmlformats.org/presentationml/2006/main">
  <p:tag name="REFSHAPE" val="1854244972"/>
</p:tagLst>
</file>

<file path=ppt/tags/tag120.xml><?xml version="1.0" encoding="utf-8"?>
<p:tagLst xmlns:p="http://schemas.openxmlformats.org/presentationml/2006/main">
  <p:tag name="REFSHAPE" val="1854242524"/>
</p:tagLst>
</file>

<file path=ppt/tags/tag121.xml><?xml version="1.0" encoding="utf-8"?>
<p:tagLst xmlns:p="http://schemas.openxmlformats.org/presentationml/2006/main">
  <p:tag name="REFSHAPE" val="1854245108"/>
</p:tagLst>
</file>

<file path=ppt/tags/tag122.xml><?xml version="1.0" encoding="utf-8"?>
<p:tagLst xmlns:p="http://schemas.openxmlformats.org/presentationml/2006/main">
  <p:tag name="REFSHAPE" val="1854243204"/>
</p:tagLst>
</file>

<file path=ppt/tags/tag123.xml><?xml version="1.0" encoding="utf-8"?>
<p:tagLst xmlns:p="http://schemas.openxmlformats.org/presentationml/2006/main">
  <p:tag name="REFSHAPE" val="1854243340"/>
</p:tagLst>
</file>

<file path=ppt/tags/tag124.xml><?xml version="1.0" encoding="utf-8"?>
<p:tagLst xmlns:p="http://schemas.openxmlformats.org/presentationml/2006/main">
  <p:tag name="REFSHAPE" val="1854245244"/>
</p:tagLst>
</file>

<file path=ppt/tags/tag125.xml><?xml version="1.0" encoding="utf-8"?>
<p:tagLst xmlns:p="http://schemas.openxmlformats.org/presentationml/2006/main">
  <p:tag name="REFSHAPE" val="1854245380"/>
</p:tagLst>
</file>

<file path=ppt/tags/tag126.xml><?xml version="1.0" encoding="utf-8"?>
<p:tagLst xmlns:p="http://schemas.openxmlformats.org/presentationml/2006/main">
  <p:tag name="KSO_WM_UNIT_TABLE_BEAUTIFY" val="smartTable{cfcbbbae-6f94-4695-a39a-d321bfb4081a}"/>
</p:tagLst>
</file>

<file path=ppt/tags/tag127.xml><?xml version="1.0" encoding="utf-8"?>
<p:tagLst xmlns:p="http://schemas.openxmlformats.org/presentationml/2006/main">
  <p:tag name="REFSHAPE" val="1858472492"/>
  <p:tag name="KSO_WM_UNIT_TEXT_FILL_FORE_SCHEMECOLOR_INDEX_BRIGHTNESS" val="0"/>
  <p:tag name="KSO_WM_UNIT_TEXT_FILL_FORE_SCHEMECOLOR_INDEX" val="2"/>
  <p:tag name="KSO_WM_UNIT_TEXT_FILL_TYPE" val="1"/>
</p:tagLst>
</file>

<file path=ppt/tags/tag128.xml><?xml version="1.0" encoding="utf-8"?>
<p:tagLst xmlns:p="http://schemas.openxmlformats.org/presentationml/2006/main">
  <p:tag name="REFSHAPE" val="1858474940"/>
  <p:tag name="KSO_WM_UNIT_TEXT_FILL_FORE_SCHEMECOLOR_INDEX_BRIGHTNESS" val="0"/>
  <p:tag name="KSO_WM_UNIT_TEXT_FILL_FORE_SCHEMECOLOR_INDEX" val="2"/>
  <p:tag name="KSO_WM_UNIT_TEXT_FILL_TYPE" val="1"/>
</p:tagLst>
</file>

<file path=ppt/tags/tag129.xml><?xml version="1.0" encoding="utf-8"?>
<p:tagLst xmlns:p="http://schemas.openxmlformats.org/presentationml/2006/main">
  <p:tag name="REFSHAPE" val="1858474396"/>
  <p:tag name="KSO_WM_UNIT_TEXT_FILL_FORE_SCHEMECOLOR_INDEX_BRIGHTNESS" val="0"/>
  <p:tag name="KSO_WM_UNIT_TEXT_FILL_FORE_SCHEMECOLOR_INDEX" val="2"/>
  <p:tag name="KSO_WM_UNIT_TEXT_FILL_TYPE" val="1"/>
</p:tagLst>
</file>

<file path=ppt/tags/tag130.xml><?xml version="1.0" encoding="utf-8"?>
<p:tagLst xmlns:p="http://schemas.openxmlformats.org/presentationml/2006/main">
  <p:tag name="REFSHAPE" val="1858473852"/>
  <p:tag name="KSO_WM_UNIT_TEXT_FILL_FORE_SCHEMECOLOR_INDEX_BRIGHTNESS" val="0"/>
  <p:tag name="KSO_WM_UNIT_TEXT_FILL_FORE_SCHEMECOLOR_INDEX" val="14"/>
  <p:tag name="KSO_WM_UNIT_TEXT_FILL_TYPE" val="1"/>
</p:tagLst>
</file>

<file path=ppt/tags/tag131.xml><?xml version="1.0" encoding="utf-8"?>
<p:tagLst xmlns:p="http://schemas.openxmlformats.org/presentationml/2006/main">
  <p:tag name="REFSHAPE" val="1858474124"/>
  <p:tag name="KSO_WM_UNIT_TEXT_FILL_FORE_SCHEMECOLOR_INDEX_BRIGHTNESS" val="0"/>
  <p:tag name="KSO_WM_UNIT_TEXT_FILL_FORE_SCHEMECOLOR_INDEX" val="10"/>
  <p:tag name="KSO_WM_UNIT_TEXT_FILL_TYPE" val="1"/>
</p:tagLst>
</file>

<file path=ppt/tags/tag132.xml><?xml version="1.0" encoding="utf-8"?>
<p:tagLst xmlns:p="http://schemas.openxmlformats.org/presentationml/2006/main">
  <p:tag name="REFSHAPE" val="1858474532"/>
  <p:tag name="KSO_WM_UNIT_TEXT_FILL_FORE_SCHEMECOLOR_INDEX_BRIGHTNESS" val="0"/>
  <p:tag name="KSO_WM_UNIT_TEXT_FILL_FORE_SCHEMECOLOR_INDEX" val="13"/>
  <p:tag name="KSO_WM_UNIT_TEXT_FILL_TYPE" val="1"/>
</p:tagLst>
</file>

<file path=ppt/tags/tag133.xml><?xml version="1.0" encoding="utf-8"?>
<p:tagLst xmlns:p="http://schemas.openxmlformats.org/presentationml/2006/main">
  <p:tag name="REFSHAPE" val="1858472900"/>
</p:tagLst>
</file>

<file path=ppt/tags/tag134.xml><?xml version="1.0" encoding="utf-8"?>
<p:tagLst xmlns:p="http://schemas.openxmlformats.org/presentationml/2006/main">
  <p:tag name="REFSHAPE" val="1858472628"/>
  <p:tag name="KSO_WM_UNIT_TEXT_FILL_FORE_SCHEMECOLOR_INDEX_BRIGHTNESS" val="0"/>
  <p:tag name="KSO_WM_UNIT_TEXT_FILL_FORE_SCHEMECOLOR_INDEX" val="14"/>
  <p:tag name="KSO_WM_UNIT_TEXT_FILL_TYPE" val="1"/>
</p:tagLst>
</file>

<file path=ppt/tags/tag135.xml><?xml version="1.0" encoding="utf-8"?>
<p:tagLst xmlns:p="http://schemas.openxmlformats.org/presentationml/2006/main">
  <p:tag name="REFSHAPE" val="1858471540"/>
</p:tagLst>
</file>

<file path=ppt/tags/tag136.xml><?xml version="1.0" encoding="utf-8"?>
<p:tagLst xmlns:p="http://schemas.openxmlformats.org/presentationml/2006/main">
  <p:tag name="REFSHAPE" val="1858473172"/>
  <p:tag name="KSO_WM_UNIT_TEXT_FILL_TYPE" val="1"/>
</p:tagLst>
</file>

<file path=ppt/tags/tag137.xml><?xml version="1.0" encoding="utf-8"?>
<p:tagLst xmlns:p="http://schemas.openxmlformats.org/presentationml/2006/main">
  <p:tag name="REFSHAPE" val="1858475348"/>
  <p:tag name="KSO_WM_UNIT_TEXT_FILL_TYPE" val="1"/>
</p:tagLst>
</file>

<file path=ppt/tags/tag138.xml><?xml version="1.0" encoding="utf-8"?>
<p:tagLst xmlns:p="http://schemas.openxmlformats.org/presentationml/2006/main">
  <p:tag name="REFSHAPE" val="1858473988"/>
  <p:tag name="KSO_WM_UNIT_TEXT_FILL_TYPE" val="1"/>
</p:tagLst>
</file>

<file path=ppt/tags/tag139.xml><?xml version="1.0" encoding="utf-8"?>
<p:tagLst xmlns:p="http://schemas.openxmlformats.org/presentationml/2006/main">
  <p:tag name="REFSHAPE" val="1858475076"/>
  <p:tag name="KSO_WM_UNIT_TEXT_FILL_FORE_SCHEMECOLOR_INDEX_BRIGHTNESS" val="0"/>
  <p:tag name="KSO_WM_UNIT_TEXT_FILL_FORE_SCHEMECOLOR_INDEX" val="10"/>
  <p:tag name="KSO_WM_UNIT_TEXT_FILL_TYPE" val="1"/>
</p:tagLst>
</file>

<file path=ppt/tags/tag140.xml><?xml version="1.0" encoding="utf-8"?>
<p:tagLst xmlns:p="http://schemas.openxmlformats.org/presentationml/2006/main">
  <p:tag name="REFSHAPE" val="1858472764"/>
  <p:tag name="KSO_WM_UNIT_TEXT_FILL_FORE_SCHEMECOLOR_INDEX_BRIGHTNESS" val="0"/>
  <p:tag name="KSO_WM_UNIT_TEXT_FILL_FORE_SCHEMECOLOR_INDEX" val="13"/>
  <p:tag name="KSO_WM_UNIT_TEXT_FILL_TYPE" val="1"/>
</p:tagLst>
</file>

<file path=ppt/tags/tag141.xml><?xml version="1.0" encoding="utf-8"?>
<p:tagLst xmlns:p="http://schemas.openxmlformats.org/presentationml/2006/main">
  <p:tag name="KSO_WM_SLIDE_ITEM_CNT" val="5"/>
</p:tagLst>
</file>

<file path=ppt/tags/tag142.xml><?xml version="1.0" encoding="utf-8"?>
<p:tagLst xmlns:p="http://schemas.openxmlformats.org/presentationml/2006/main">
  <p:tag name="REFSHAPE" val="1858472492"/>
  <p:tag name="KSO_WM_UNIT_TEXT_FILL_FORE_SCHEMECOLOR_INDEX_BRIGHTNESS" val="0"/>
  <p:tag name="KSO_WM_UNIT_TEXT_FILL_FORE_SCHEMECOLOR_INDEX" val="2"/>
  <p:tag name="KSO_WM_UNIT_TEXT_FILL_TYPE" val="1"/>
</p:tagLst>
</file>

<file path=ppt/tags/tag143.xml><?xml version="1.0" encoding="utf-8"?>
<p:tagLst xmlns:p="http://schemas.openxmlformats.org/presentationml/2006/main">
  <p:tag name="REFSHAPE" val="1858474940"/>
  <p:tag name="KSO_WM_UNIT_TEXT_FILL_FORE_SCHEMECOLOR_INDEX_BRIGHTNESS" val="0"/>
  <p:tag name="KSO_WM_UNIT_TEXT_FILL_FORE_SCHEMECOLOR_INDEX" val="2"/>
  <p:tag name="KSO_WM_UNIT_TEXT_FILL_TYPE" val="1"/>
</p:tagLst>
</file>

<file path=ppt/tags/tag144.xml><?xml version="1.0" encoding="utf-8"?>
<p:tagLst xmlns:p="http://schemas.openxmlformats.org/presentationml/2006/main">
  <p:tag name="REFSHAPE" val="1858474396"/>
  <p:tag name="KSO_WM_UNIT_TEXT_FILL_FORE_SCHEMECOLOR_INDEX_BRIGHTNESS" val="0"/>
  <p:tag name="KSO_WM_UNIT_TEXT_FILL_FORE_SCHEMECOLOR_INDEX" val="2"/>
  <p:tag name="KSO_WM_UNIT_TEXT_FILL_TYPE" val="1"/>
</p:tagLst>
</file>

<file path=ppt/tags/tag145.xml><?xml version="1.0" encoding="utf-8"?>
<p:tagLst xmlns:p="http://schemas.openxmlformats.org/presentationml/2006/main">
  <p:tag name="REFSHAPE" val="1858473852"/>
  <p:tag name="KSO_WM_UNIT_TEXT_FILL_FORE_SCHEMECOLOR_INDEX_BRIGHTNESS" val="0"/>
  <p:tag name="KSO_WM_UNIT_TEXT_FILL_FORE_SCHEMECOLOR_INDEX" val="14"/>
  <p:tag name="KSO_WM_UNIT_TEXT_FILL_TYPE" val="1"/>
</p:tagLst>
</file>

<file path=ppt/tags/tag146.xml><?xml version="1.0" encoding="utf-8"?>
<p:tagLst xmlns:p="http://schemas.openxmlformats.org/presentationml/2006/main">
  <p:tag name="REFSHAPE" val="1858474124"/>
  <p:tag name="KSO_WM_UNIT_TEXT_FILL_FORE_SCHEMECOLOR_INDEX_BRIGHTNESS" val="0"/>
  <p:tag name="KSO_WM_UNIT_TEXT_FILL_FORE_SCHEMECOLOR_INDEX" val="10"/>
  <p:tag name="KSO_WM_UNIT_TEXT_FILL_TYPE" val="1"/>
</p:tagLst>
</file>

<file path=ppt/tags/tag147.xml><?xml version="1.0" encoding="utf-8"?>
<p:tagLst xmlns:p="http://schemas.openxmlformats.org/presentationml/2006/main">
  <p:tag name="REFSHAPE" val="1858474532"/>
  <p:tag name="KSO_WM_UNIT_TEXT_FILL_FORE_SCHEMECOLOR_INDEX_BRIGHTNESS" val="0"/>
  <p:tag name="KSO_WM_UNIT_TEXT_FILL_FORE_SCHEMECOLOR_INDEX" val="13"/>
  <p:tag name="KSO_WM_UNIT_TEXT_FILL_TYPE" val="1"/>
</p:tagLst>
</file>

<file path=ppt/tags/tag148.xml><?xml version="1.0" encoding="utf-8"?>
<p:tagLst xmlns:p="http://schemas.openxmlformats.org/presentationml/2006/main">
  <p:tag name="REFSHAPE" val="1858472900"/>
</p:tagLst>
</file>

<file path=ppt/tags/tag149.xml><?xml version="1.0" encoding="utf-8"?>
<p:tagLst xmlns:p="http://schemas.openxmlformats.org/presentationml/2006/main">
  <p:tag name="REFSHAPE" val="1858472628"/>
  <p:tag name="KSO_WM_UNIT_TEXT_FILL_FORE_SCHEMECOLOR_INDEX_BRIGHTNESS" val="0"/>
  <p:tag name="KSO_WM_UNIT_TEXT_FILL_FORE_SCHEMECOLOR_INDEX" val="14"/>
  <p:tag name="KSO_WM_UNIT_TEXT_FILL_TYPE" val="1"/>
</p:tagLst>
</file>

<file path=ppt/tags/tag150.xml><?xml version="1.0" encoding="utf-8"?>
<p:tagLst xmlns:p="http://schemas.openxmlformats.org/presentationml/2006/main">
  <p:tag name="REFSHAPE" val="1858471540"/>
</p:tagLst>
</file>

<file path=ppt/tags/tag151.xml><?xml version="1.0" encoding="utf-8"?>
<p:tagLst xmlns:p="http://schemas.openxmlformats.org/presentationml/2006/main">
  <p:tag name="REFSHAPE" val="1858473172"/>
  <p:tag name="KSO_WM_UNIT_TEXT_FILL_TYPE" val="1"/>
</p:tagLst>
</file>

<file path=ppt/tags/tag152.xml><?xml version="1.0" encoding="utf-8"?>
<p:tagLst xmlns:p="http://schemas.openxmlformats.org/presentationml/2006/main">
  <p:tag name="REFSHAPE" val="1858475348"/>
  <p:tag name="KSO_WM_UNIT_TEXT_FILL_TYPE" val="1"/>
</p:tagLst>
</file>

<file path=ppt/tags/tag153.xml><?xml version="1.0" encoding="utf-8"?>
<p:tagLst xmlns:p="http://schemas.openxmlformats.org/presentationml/2006/main">
  <p:tag name="REFSHAPE" val="1858473988"/>
  <p:tag name="KSO_WM_UNIT_TEXT_FILL_TYPE" val="1"/>
</p:tagLst>
</file>

<file path=ppt/tags/tag154.xml><?xml version="1.0" encoding="utf-8"?>
<p:tagLst xmlns:p="http://schemas.openxmlformats.org/presentationml/2006/main">
  <p:tag name="REFSHAPE" val="1858475076"/>
  <p:tag name="KSO_WM_UNIT_TEXT_FILL_FORE_SCHEMECOLOR_INDEX_BRIGHTNESS" val="0"/>
  <p:tag name="KSO_WM_UNIT_TEXT_FILL_FORE_SCHEMECOLOR_INDEX" val="10"/>
  <p:tag name="KSO_WM_UNIT_TEXT_FILL_TYPE" val="1"/>
</p:tagLst>
</file>

<file path=ppt/tags/tag155.xml><?xml version="1.0" encoding="utf-8"?>
<p:tagLst xmlns:p="http://schemas.openxmlformats.org/presentationml/2006/main">
  <p:tag name="REFSHAPE" val="1858472764"/>
  <p:tag name="KSO_WM_UNIT_TEXT_FILL_FORE_SCHEMECOLOR_INDEX_BRIGHTNESS" val="0"/>
  <p:tag name="KSO_WM_UNIT_TEXT_FILL_FORE_SCHEMECOLOR_INDEX" val="13"/>
  <p:tag name="KSO_WM_UNIT_TEXT_FILL_TYPE" val="1"/>
</p:tagLst>
</file>

<file path=ppt/tags/tag156.xml><?xml version="1.0" encoding="utf-8"?>
<p:tagLst xmlns:p="http://schemas.openxmlformats.org/presentationml/2006/main">
  <p:tag name="KSO_WM_SLIDE_ITEM_CNT" val="5"/>
</p:tagLst>
</file>

<file path=ppt/tags/tag157.xml><?xml version="1.0" encoding="utf-8"?>
<p:tagLst xmlns:p="http://schemas.openxmlformats.org/presentationml/2006/main">
  <p:tag name="REFSHAPE" val="1858472492"/>
  <p:tag name="KSO_WM_UNIT_TEXT_FILL_FORE_SCHEMECOLOR_INDEX_BRIGHTNESS" val="0"/>
  <p:tag name="KSO_WM_UNIT_TEXT_FILL_FORE_SCHEMECOLOR_INDEX" val="2"/>
  <p:tag name="KSO_WM_UNIT_TEXT_FILL_TYPE" val="1"/>
</p:tagLst>
</file>

<file path=ppt/tags/tag158.xml><?xml version="1.0" encoding="utf-8"?>
<p:tagLst xmlns:p="http://schemas.openxmlformats.org/presentationml/2006/main">
  <p:tag name="REFSHAPE" val="1858474940"/>
  <p:tag name="KSO_WM_UNIT_TEXT_FILL_FORE_SCHEMECOLOR_INDEX_BRIGHTNESS" val="0"/>
  <p:tag name="KSO_WM_UNIT_TEXT_FILL_FORE_SCHEMECOLOR_INDEX" val="2"/>
  <p:tag name="KSO_WM_UNIT_TEXT_FILL_TYPE" val="1"/>
</p:tagLst>
</file>

<file path=ppt/tags/tag159.xml><?xml version="1.0" encoding="utf-8"?>
<p:tagLst xmlns:p="http://schemas.openxmlformats.org/presentationml/2006/main">
  <p:tag name="REFSHAPE" val="1858474396"/>
  <p:tag name="KSO_WM_UNIT_TEXT_FILL_FORE_SCHEMECOLOR_INDEX_BRIGHTNESS" val="0"/>
  <p:tag name="KSO_WM_UNIT_TEXT_FILL_FORE_SCHEMECOLOR_INDEX" val="2"/>
  <p:tag name="KSO_WM_UNIT_TEXT_FILL_TYPE" val="1"/>
</p:tagLst>
</file>

<file path=ppt/tags/tag160.xml><?xml version="1.0" encoding="utf-8"?>
<p:tagLst xmlns:p="http://schemas.openxmlformats.org/presentationml/2006/main">
  <p:tag name="REFSHAPE" val="1858473852"/>
  <p:tag name="KSO_WM_UNIT_TEXT_FILL_FORE_SCHEMECOLOR_INDEX_BRIGHTNESS" val="0"/>
  <p:tag name="KSO_WM_UNIT_TEXT_FILL_FORE_SCHEMECOLOR_INDEX" val="14"/>
  <p:tag name="KSO_WM_UNIT_TEXT_FILL_TYPE" val="1"/>
</p:tagLst>
</file>

<file path=ppt/tags/tag161.xml><?xml version="1.0" encoding="utf-8"?>
<p:tagLst xmlns:p="http://schemas.openxmlformats.org/presentationml/2006/main">
  <p:tag name="REFSHAPE" val="1858474124"/>
  <p:tag name="KSO_WM_UNIT_TEXT_FILL_FORE_SCHEMECOLOR_INDEX_BRIGHTNESS" val="0"/>
  <p:tag name="KSO_WM_UNIT_TEXT_FILL_FORE_SCHEMECOLOR_INDEX" val="10"/>
  <p:tag name="KSO_WM_UNIT_TEXT_FILL_TYPE" val="1"/>
</p:tagLst>
</file>

<file path=ppt/tags/tag162.xml><?xml version="1.0" encoding="utf-8"?>
<p:tagLst xmlns:p="http://schemas.openxmlformats.org/presentationml/2006/main">
  <p:tag name="REFSHAPE" val="1858474532"/>
  <p:tag name="KSO_WM_UNIT_TEXT_FILL_FORE_SCHEMECOLOR_INDEX_BRIGHTNESS" val="0"/>
  <p:tag name="KSO_WM_UNIT_TEXT_FILL_FORE_SCHEMECOLOR_INDEX" val="13"/>
  <p:tag name="KSO_WM_UNIT_TEXT_FILL_TYPE" val="1"/>
</p:tagLst>
</file>

<file path=ppt/tags/tag163.xml><?xml version="1.0" encoding="utf-8"?>
<p:tagLst xmlns:p="http://schemas.openxmlformats.org/presentationml/2006/main">
  <p:tag name="REFSHAPE" val="1858472900"/>
</p:tagLst>
</file>

<file path=ppt/tags/tag164.xml><?xml version="1.0" encoding="utf-8"?>
<p:tagLst xmlns:p="http://schemas.openxmlformats.org/presentationml/2006/main">
  <p:tag name="REFSHAPE" val="1858472628"/>
  <p:tag name="KSO_WM_UNIT_TEXT_FILL_FORE_SCHEMECOLOR_INDEX_BRIGHTNESS" val="0"/>
  <p:tag name="KSO_WM_UNIT_TEXT_FILL_FORE_SCHEMECOLOR_INDEX" val="14"/>
  <p:tag name="KSO_WM_UNIT_TEXT_FILL_TYPE" val="1"/>
</p:tagLst>
</file>

<file path=ppt/tags/tag165.xml><?xml version="1.0" encoding="utf-8"?>
<p:tagLst xmlns:p="http://schemas.openxmlformats.org/presentationml/2006/main">
  <p:tag name="REFSHAPE" val="1858471540"/>
</p:tagLst>
</file>

<file path=ppt/tags/tag166.xml><?xml version="1.0" encoding="utf-8"?>
<p:tagLst xmlns:p="http://schemas.openxmlformats.org/presentationml/2006/main">
  <p:tag name="REFSHAPE" val="1858473172"/>
  <p:tag name="KSO_WM_UNIT_TEXT_FILL_TYPE" val="1"/>
</p:tagLst>
</file>

<file path=ppt/tags/tag167.xml><?xml version="1.0" encoding="utf-8"?>
<p:tagLst xmlns:p="http://schemas.openxmlformats.org/presentationml/2006/main">
  <p:tag name="REFSHAPE" val="1858475348"/>
  <p:tag name="KSO_WM_UNIT_TEXT_FILL_TYPE" val="1"/>
</p:tagLst>
</file>

<file path=ppt/tags/tag168.xml><?xml version="1.0" encoding="utf-8"?>
<p:tagLst xmlns:p="http://schemas.openxmlformats.org/presentationml/2006/main">
  <p:tag name="REFSHAPE" val="1858473988"/>
  <p:tag name="KSO_WM_UNIT_TEXT_FILL_TYPE" val="1"/>
</p:tagLst>
</file>

<file path=ppt/tags/tag169.xml><?xml version="1.0" encoding="utf-8"?>
<p:tagLst xmlns:p="http://schemas.openxmlformats.org/presentationml/2006/main">
  <p:tag name="REFSHAPE" val="1858475076"/>
  <p:tag name="KSO_WM_UNIT_TEXT_FILL_FORE_SCHEMECOLOR_INDEX_BRIGHTNESS" val="0"/>
  <p:tag name="KSO_WM_UNIT_TEXT_FILL_FORE_SCHEMECOLOR_INDEX" val="10"/>
  <p:tag name="KSO_WM_UNIT_TEXT_FILL_TYPE" val="1"/>
</p:tagLst>
</file>

<file path=ppt/tags/tag170.xml><?xml version="1.0" encoding="utf-8"?>
<p:tagLst xmlns:p="http://schemas.openxmlformats.org/presentationml/2006/main">
  <p:tag name="REFSHAPE" val="1858472764"/>
  <p:tag name="KSO_WM_UNIT_TEXT_FILL_FORE_SCHEMECOLOR_INDEX_BRIGHTNESS" val="0"/>
  <p:tag name="KSO_WM_UNIT_TEXT_FILL_FORE_SCHEMECOLOR_INDEX" val="13"/>
  <p:tag name="KSO_WM_UNIT_TEXT_FILL_TYPE" val="1"/>
</p:tagLst>
</file>

<file path=ppt/tags/tag171.xml><?xml version="1.0" encoding="utf-8"?>
<p:tagLst xmlns:p="http://schemas.openxmlformats.org/presentationml/2006/main">
  <p:tag name="KSO_WM_SLIDE_ITEM_CNT" val="5"/>
</p:tagLst>
</file>

<file path=ppt/tags/tag172.xml><?xml version="1.0" encoding="utf-8"?>
<p:tagLst xmlns:p="http://schemas.openxmlformats.org/presentationml/2006/main">
  <p:tag name="PA" val="v3.0.1"/>
</p:tagLst>
</file>

<file path=ppt/tags/tag173.xml><?xml version="1.0" encoding="utf-8"?>
<p:tagLst xmlns:p="http://schemas.openxmlformats.org/presentationml/2006/main">
  <p:tag name="PA" val="v3.0.1"/>
</p:tagLst>
</file>

<file path=ppt/tags/tag174.xml><?xml version="1.0" encoding="utf-8"?>
<p:tagLst xmlns:p="http://schemas.openxmlformats.org/presentationml/2006/main">
  <p:tag name="PA" val="v3.0.1"/>
</p:tagLst>
</file>

<file path=ppt/tags/tag175.xml><?xml version="1.0" encoding="utf-8"?>
<p:tagLst xmlns:p="http://schemas.openxmlformats.org/presentationml/2006/main">
  <p:tag name="PA" val="v3.0.1"/>
</p:tagLst>
</file>

<file path=ppt/tags/tag176.xml><?xml version="1.0" encoding="utf-8"?>
<p:tagLst xmlns:p="http://schemas.openxmlformats.org/presentationml/2006/main">
  <p:tag name="PA" val="v3.0.1"/>
</p:tagLst>
</file>

<file path=ppt/tags/tag177.xml><?xml version="1.0" encoding="utf-8"?>
<p:tagLst xmlns:p="http://schemas.openxmlformats.org/presentationml/2006/main">
  <p:tag name="PA" val="v3.0.1"/>
</p:tagLst>
</file>

<file path=ppt/tags/tag178.xml><?xml version="1.0" encoding="utf-8"?>
<p:tagLst xmlns:p="http://schemas.openxmlformats.org/presentationml/2006/main">
  <p:tag name="PA" val="v3.0.1"/>
</p:tagLst>
</file>

<file path=ppt/tags/tag179.xml><?xml version="1.0" encoding="utf-8"?>
<p:tagLst xmlns:p="http://schemas.openxmlformats.org/presentationml/2006/main">
  <p:tag name="PA" val="v3.0.1"/>
</p:tagLst>
</file>

<file path=ppt/tags/tag180.xml><?xml version="1.0" encoding="utf-8"?>
<p:tagLst xmlns:p="http://schemas.openxmlformats.org/presentationml/2006/main">
  <p:tag name="PA" val="v3.0.1"/>
</p:tagLst>
</file>

<file path=ppt/tags/tag181.xml><?xml version="1.0" encoding="utf-8"?>
<p:tagLst xmlns:p="http://schemas.openxmlformats.org/presentationml/2006/main">
  <p:tag name="PA" val="v3.0.1"/>
</p:tagLst>
</file>

<file path=ppt/tags/tag182.xml><?xml version="1.0" encoding="utf-8"?>
<p:tagLst xmlns:p="http://schemas.openxmlformats.org/presentationml/2006/main">
  <p:tag name="PA" val="v3.0.1"/>
</p:tagLst>
</file>

<file path=ppt/tags/tag183.xml><?xml version="1.0" encoding="utf-8"?>
<p:tagLst xmlns:p="http://schemas.openxmlformats.org/presentationml/2006/main">
  <p:tag name="PA" val="v3.0.1"/>
</p:tagLst>
</file>

<file path=ppt/tags/tag184.xml><?xml version="1.0" encoding="utf-8"?>
<p:tagLst xmlns:p="http://schemas.openxmlformats.org/presentationml/2006/main">
  <p:tag name="PA" val="v3.0.1"/>
</p:tagLst>
</file>

<file path=ppt/tags/tag185.xml><?xml version="1.0" encoding="utf-8"?>
<p:tagLst xmlns:p="http://schemas.openxmlformats.org/presentationml/2006/main">
  <p:tag name="PA" val="v3.0.1"/>
</p:tagLst>
</file>

<file path=ppt/tags/tag186.xml><?xml version="1.0" encoding="utf-8"?>
<p:tagLst xmlns:p="http://schemas.openxmlformats.org/presentationml/2006/main">
  <p:tag name="PA" val="v3.0.1"/>
</p:tagLst>
</file>

<file path=ppt/tags/tag187.xml><?xml version="1.0" encoding="utf-8"?>
<p:tagLst xmlns:p="http://schemas.openxmlformats.org/presentationml/2006/main">
  <p:tag name="PA" val="v3.0.1"/>
</p:tagLst>
</file>

<file path=ppt/tags/tag188.xml><?xml version="1.0" encoding="utf-8"?>
<p:tagLst xmlns:p="http://schemas.openxmlformats.org/presentationml/2006/main">
  <p:tag name="PA" val="v3.0.1"/>
</p:tagLst>
</file>

<file path=ppt/tags/tag189.xml><?xml version="1.0" encoding="utf-8"?>
<p:tagLst xmlns:p="http://schemas.openxmlformats.org/presentationml/2006/main">
  <p:tag name="PA" val="v3.0.1"/>
</p:tagLst>
</file>

<file path=ppt/tags/tag190.xml><?xml version="1.0" encoding="utf-8"?>
<p:tagLst xmlns:p="http://schemas.openxmlformats.org/presentationml/2006/main">
  <p:tag name="PA" val="v3.0.1"/>
</p:tagLst>
</file>

<file path=ppt/tags/tag191.xml><?xml version="1.0" encoding="utf-8"?>
<p:tagLst xmlns:p="http://schemas.openxmlformats.org/presentationml/2006/main">
  <p:tag name="PA" val="v3.0.1"/>
</p:tagLst>
</file>

<file path=ppt/tags/tag192.xml><?xml version="1.0" encoding="utf-8"?>
<p:tagLst xmlns:p="http://schemas.openxmlformats.org/presentationml/2006/main">
  <p:tag name="PA" val="v3.0.1"/>
</p:tagLst>
</file>

<file path=ppt/tags/tag193.xml><?xml version="1.0" encoding="utf-8"?>
<p:tagLst xmlns:p="http://schemas.openxmlformats.org/presentationml/2006/main">
  <p:tag name="PA" val="v3.0.1"/>
</p:tagLst>
</file>

<file path=ppt/tags/tag194.xml><?xml version="1.0" encoding="utf-8"?>
<p:tagLst xmlns:p="http://schemas.openxmlformats.org/presentationml/2006/main">
  <p:tag name="PA" val="v3.0.1"/>
</p:tagLst>
</file>

<file path=ppt/tags/tag195.xml><?xml version="1.0" encoding="utf-8"?>
<p:tagLst xmlns:p="http://schemas.openxmlformats.org/presentationml/2006/main">
  <p:tag name="PA" val="v3.0.1"/>
</p:tagLst>
</file>

<file path=ppt/tags/tag196.xml><?xml version="1.0" encoding="utf-8"?>
<p:tagLst xmlns:p="http://schemas.openxmlformats.org/presentationml/2006/main">
  <p:tag name="PA" val="v3.0.1"/>
</p:tagLst>
</file>

<file path=ppt/tags/tag197.xml><?xml version="1.0" encoding="utf-8"?>
<p:tagLst xmlns:p="http://schemas.openxmlformats.org/presentationml/2006/main">
  <p:tag name="PA" val="v3.0.1"/>
</p:tagLst>
</file>

<file path=ppt/tags/tag198.xml><?xml version="1.0" encoding="utf-8"?>
<p:tagLst xmlns:p="http://schemas.openxmlformats.org/presentationml/2006/main">
  <p:tag name="PA" val="v3.0.1"/>
</p:tagLst>
</file>

<file path=ppt/tags/tag199.xml><?xml version="1.0" encoding="utf-8"?>
<p:tagLst xmlns:p="http://schemas.openxmlformats.org/presentationml/2006/main">
  <p:tag name="PA" val="v3.0.1"/>
</p:tagLst>
</file>

<file path=ppt/tags/tag200.xml><?xml version="1.0" encoding="utf-8"?>
<p:tagLst xmlns:p="http://schemas.openxmlformats.org/presentationml/2006/main">
  <p:tag name="PA" val="v3.0.1"/>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5">
      <a:dk1>
        <a:srgbClr val="000000"/>
      </a:dk1>
      <a:lt1>
        <a:srgbClr val="FFFFFF"/>
      </a:lt1>
      <a:dk2>
        <a:srgbClr val="E9F3FA"/>
      </a:dk2>
      <a:lt2>
        <a:srgbClr val="FFFFFF"/>
      </a:lt2>
      <a:accent1>
        <a:srgbClr val="4472C4"/>
      </a:accent1>
      <a:accent2>
        <a:srgbClr val="2A8DD4"/>
      </a:accent2>
      <a:accent3>
        <a:srgbClr val="2FA1CF"/>
      </a:accent3>
      <a:accent4>
        <a:srgbClr val="33B2B2"/>
      </a:accent4>
      <a:accent5>
        <a:srgbClr val="35BD81"/>
      </a:accent5>
      <a:accent6>
        <a:srgbClr val="59C54F"/>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回顾">
  <a:themeElements>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回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noFill/>
        <a:ln cmpd="dbl">
          <a:solidFill>
            <a:schemeClr val="tx1"/>
          </a:solidFill>
        </a:ln>
      </a:spPr>
      <a:bodyPr wrap="square" lIns="91440" tIns="45720" rIns="91440" bIns="45720">
        <a:spAutoFit/>
      </a:bodyPr>
      <a:lstStyle>
        <a:defPPr algn="ctr">
          <a:defRPr sz="30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defRPr>
        </a:defPPr>
      </a:lstStyle>
    </a:spDef>
    <a:lnDef>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{51AED38B-0256-F54F-BF51-A1EAE48D9FD7}tf16401378</Template>
  <TotalTime>0</TotalTime>
  <Words>6373</Words>
  <Application>WPS 演示</Application>
  <PresentationFormat>自定义</PresentationFormat>
  <Paragraphs>551</Paragraphs>
  <Slides>25</Slides>
  <Notes>21</Notes>
  <HiddenSlides>0</HiddenSlides>
  <MMClips>0</MMClips>
  <ScaleCrop>false</ScaleCrop>
  <HeadingPairs>
    <vt:vector size="6" baseType="variant">
      <vt:variant>
        <vt:lpstr>已用的字体</vt:lpstr>
      </vt:variant>
      <vt:variant>
        <vt:i4>18</vt:i4>
      </vt:variant>
      <vt:variant>
        <vt:lpstr>主题</vt:lpstr>
      </vt:variant>
      <vt:variant>
        <vt:i4>3</vt:i4>
      </vt:variant>
      <vt:variant>
        <vt:lpstr>幻灯片标题</vt:lpstr>
      </vt:variant>
      <vt:variant>
        <vt:i4>25</vt:i4>
      </vt:variant>
    </vt:vector>
  </HeadingPairs>
  <TitlesOfParts>
    <vt:vector size="46" baseType="lpstr">
      <vt:lpstr>Arial</vt:lpstr>
      <vt:lpstr>宋体</vt:lpstr>
      <vt:lpstr>Wingdings</vt:lpstr>
      <vt:lpstr>Calibri</vt:lpstr>
      <vt:lpstr>微软雅黑</vt:lpstr>
      <vt:lpstr>汉仪旗黑-85S</vt:lpstr>
      <vt:lpstr>Viner Hand ITC</vt:lpstr>
      <vt:lpstr>方正粗黑宋简体</vt:lpstr>
      <vt:lpstr>黑体</vt:lpstr>
      <vt:lpstr>Open Sans</vt:lpstr>
      <vt:lpstr>Segoe Print</vt:lpstr>
      <vt:lpstr>Arial Unicode MS</vt:lpstr>
      <vt:lpstr>等线</vt:lpstr>
      <vt:lpstr>方正正黑简体</vt:lpstr>
      <vt:lpstr>Impact</vt:lpstr>
      <vt:lpstr>Kartika</vt:lpstr>
      <vt:lpstr>qtquickcontrols</vt:lpstr>
      <vt:lpstr>Calibri Light</vt:lpstr>
      <vt:lpstr>第一PPT，www.1ppt.com</vt:lpstr>
      <vt:lpstr>1_Office 主题​​</vt:lpstr>
      <vt:lpstr>回顾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清新自然</dc:title>
  <dc:creator>第一PPT</dc:creator>
  <cp:keywords>www.1ppt.com</cp:keywords>
  <dc:description>www.1ppt.com</dc:description>
  <cp:lastModifiedBy>牛家三少</cp:lastModifiedBy>
  <cp:revision>311</cp:revision>
  <cp:lastPrinted>2018-08-07T07:45:00Z</cp:lastPrinted>
  <dcterms:created xsi:type="dcterms:W3CDTF">2017-07-04T12:53:00Z</dcterms:created>
  <dcterms:modified xsi:type="dcterms:W3CDTF">2019-12-06T09:22:18Z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2052-11.1.0.9208</vt:lpwstr>
  </property>
</Properties>
</file>