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7" r:id="rId3"/>
  </p:sldMasterIdLst>
  <p:notesMasterIdLst>
    <p:notesMasterId r:id="rId6"/>
  </p:notesMasterIdLst>
  <p:handoutMasterIdLst>
    <p:handoutMasterId r:id="rId29"/>
  </p:handoutMasterIdLst>
  <p:sldIdLst>
    <p:sldId id="422" r:id="rId4"/>
    <p:sldId id="423" r:id="rId5"/>
    <p:sldId id="425" r:id="rId7"/>
    <p:sldId id="426" r:id="rId8"/>
    <p:sldId id="427" r:id="rId9"/>
    <p:sldId id="428" r:id="rId10"/>
    <p:sldId id="429" r:id="rId11"/>
    <p:sldId id="430" r:id="rId12"/>
    <p:sldId id="431" r:id="rId13"/>
    <p:sldId id="432" r:id="rId14"/>
    <p:sldId id="433" r:id="rId15"/>
    <p:sldId id="434" r:id="rId16"/>
    <p:sldId id="435" r:id="rId17"/>
    <p:sldId id="436" r:id="rId18"/>
    <p:sldId id="437" r:id="rId19"/>
    <p:sldId id="438" r:id="rId20"/>
    <p:sldId id="439" r:id="rId21"/>
    <p:sldId id="440" r:id="rId22"/>
    <p:sldId id="441" r:id="rId23"/>
    <p:sldId id="442" r:id="rId24"/>
    <p:sldId id="443" r:id="rId25"/>
    <p:sldId id="444" r:id="rId26"/>
    <p:sldId id="445" r:id="rId27"/>
    <p:sldId id="446" r:id="rId28"/>
  </p:sldIdLst>
  <p:sldSz cx="9144000" cy="6858000" type="screen4x3"/>
  <p:notesSz cx="6735445" cy="979932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05F2C04-C923-438B-8C0F-E0CD2BADF298}">
      <wppc:fontMiss xmlns:wppc="http://www.wps.cn/officeDocument/PresentationCustomData" type="true"/>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刘 佳元" initials="刘"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A04"/>
    <a:srgbClr val="FF9A02"/>
    <a:srgbClr val="1749C7"/>
    <a:srgbClr val="FFFF00"/>
    <a:srgbClr val="473BA3"/>
    <a:srgbClr val="1C3E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6" d="100"/>
          <a:sy n="96" d="100"/>
        </p:scale>
        <p:origin x="42" y="144"/>
      </p:cViewPr>
      <p:guideLst/>
    </p:cSldViewPr>
  </p:slideViewPr>
  <p:notesTextViewPr>
    <p:cViewPr>
      <p:scale>
        <a:sx n="3" d="2"/>
        <a:sy n="3" d="2"/>
      </p:scale>
      <p:origin x="0" y="0"/>
    </p:cViewPr>
  </p:notesTextViewPr>
  <p:sorterViewPr>
    <p:cViewPr>
      <p:scale>
        <a:sx n="100" d="100"/>
        <a:sy n="100" d="100"/>
      </p:scale>
      <p:origin x="0" y="-11424"/>
    </p:cViewPr>
  </p:sorterViewPr>
  <p:notesViewPr>
    <p:cSldViewPr snapToGrid="0">
      <p:cViewPr varScale="1">
        <p:scale>
          <a:sx n="63" d="100"/>
          <a:sy n="63" d="100"/>
        </p:scale>
        <p:origin x="3235" y="67"/>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notesMaster" Target="notesMasters/notesMaster1.xml"/><Relationship Id="rId5" Type="http://schemas.openxmlformats.org/officeDocument/2006/relationships/slide" Target="slides/slide2.xml"/><Relationship Id="rId4" Type="http://schemas.openxmlformats.org/officeDocument/2006/relationships/slide" Target="slides/slide1.xml"/><Relationship Id="rId33" Type="http://schemas.openxmlformats.org/officeDocument/2006/relationships/commentAuthors" Target="commentAuthors.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Master" Target="slideMasters/slideMaster2.xml"/><Relationship Id="rId29" Type="http://schemas.openxmlformats.org/officeDocument/2006/relationships/handoutMaster" Target="handoutMasters/handoutMaster1.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18831" cy="491684"/>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15373" y="0"/>
            <a:ext cx="2918831" cy="491684"/>
          </a:xfrm>
          <a:prstGeom prst="rect">
            <a:avLst/>
          </a:prstGeom>
        </p:spPr>
        <p:txBody>
          <a:bodyPr vert="horz" lIns="91440" tIns="45720" rIns="91440" bIns="45720" rtlCol="0"/>
          <a:lstStyle>
            <a:lvl1pPr algn="r">
              <a:defRPr sz="1200"/>
            </a:lvl1pPr>
          </a:lstStyle>
          <a:p>
            <a:fld id="{D00290C8-6D20-4854-891D-56BE8060255C}" type="datetimeFigureOut">
              <a:rPr lang="zh-CN" altLang="en-US" smtClean="0"/>
            </a:fld>
            <a:endParaRPr lang="zh-CN" altLang="en-US"/>
          </a:p>
        </p:txBody>
      </p:sp>
      <p:sp>
        <p:nvSpPr>
          <p:cNvPr id="4" name="页脚占位符 3"/>
          <p:cNvSpPr>
            <a:spLocks noGrp="1"/>
          </p:cNvSpPr>
          <p:nvPr>
            <p:ph type="ftr" sz="quarter" idx="2"/>
          </p:nvPr>
        </p:nvSpPr>
        <p:spPr>
          <a:xfrm>
            <a:off x="0" y="9307956"/>
            <a:ext cx="2918831" cy="491683"/>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15373" y="9307956"/>
            <a:ext cx="2918831" cy="491683"/>
          </a:xfrm>
          <a:prstGeom prst="rect">
            <a:avLst/>
          </a:prstGeom>
        </p:spPr>
        <p:txBody>
          <a:bodyPr vert="horz" lIns="91440" tIns="45720" rIns="91440" bIns="45720" rtlCol="0" anchor="b"/>
          <a:lstStyle>
            <a:lvl1pPr algn="r">
              <a:defRPr sz="1200"/>
            </a:lvl1pPr>
          </a:lstStyle>
          <a:p>
            <a:fld id="{2B412192-5A39-48B0-AA38-E31AED1D382C}"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18831" cy="491684"/>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15373" y="0"/>
            <a:ext cx="2918831" cy="491684"/>
          </a:xfrm>
          <a:prstGeom prst="rect">
            <a:avLst/>
          </a:prstGeom>
        </p:spPr>
        <p:txBody>
          <a:bodyPr vert="horz" lIns="91440" tIns="45720" rIns="91440" bIns="45720" rtlCol="0"/>
          <a:lstStyle>
            <a:lvl1pPr algn="r">
              <a:defRPr sz="1200"/>
            </a:lvl1pPr>
          </a:lstStyle>
          <a:p>
            <a:fld id="{76C134B2-AFB8-41F9-9459-95CD9944201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163373" y="1225550"/>
            <a:ext cx="4409017" cy="3306763"/>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73577" y="4716076"/>
            <a:ext cx="5388610" cy="3858607"/>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307956"/>
            <a:ext cx="2918831" cy="49168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15373" y="9307956"/>
            <a:ext cx="2918831" cy="491683"/>
          </a:xfrm>
          <a:prstGeom prst="rect">
            <a:avLst/>
          </a:prstGeom>
        </p:spPr>
        <p:txBody>
          <a:bodyPr vert="horz" lIns="91440" tIns="45720" rIns="91440" bIns="45720" rtlCol="0" anchor="b"/>
          <a:lstStyle>
            <a:lvl1pPr algn="r">
              <a:defRPr sz="1200"/>
            </a:lvl1pPr>
          </a:lstStyle>
          <a:p>
            <a:fld id="{065BFAE3-5A29-45C7-866A-5C7F99A518D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2465" name="幻灯片图像占位符 1"/>
          <p:cNvSpPr>
            <a:spLocks noGrp="1" noRot="1"/>
          </p:cNvSpPr>
          <p:nvPr>
            <p:ph type="sldImg"/>
          </p:nvPr>
        </p:nvSpPr>
        <p:spPr/>
      </p:sp>
      <p:sp>
        <p:nvSpPr>
          <p:cNvPr id="62466" name="文本占位符 2"/>
          <p:cNvSpPr/>
          <p:nvPr>
            <p:ph type="body"/>
          </p:nvPr>
        </p:nvSpPr>
        <p:spPr/>
        <p:txBody>
          <a:bodyPr wrap="square" lIns="91440" tIns="45720" rIns="91440" bIns="45720" anchor="t"/>
          <a:p>
            <a:pPr lvl="0"/>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tags" Target="../tags/tag5.xml"/><Relationship Id="rId8" Type="http://schemas.openxmlformats.org/officeDocument/2006/relationships/tags" Target="../tags/tag4.xml"/><Relationship Id="rId7" Type="http://schemas.openxmlformats.org/officeDocument/2006/relationships/image" Target="../media/image3.png"/><Relationship Id="rId6" Type="http://schemas.openxmlformats.org/officeDocument/2006/relationships/tags" Target="../tags/tag3.xml"/><Relationship Id="rId5" Type="http://schemas.openxmlformats.org/officeDocument/2006/relationships/image" Target="../media/image2.png"/><Relationship Id="rId4" Type="http://schemas.openxmlformats.org/officeDocument/2006/relationships/tags" Target="../tags/tag2.xml"/><Relationship Id="rId3" Type="http://schemas.openxmlformats.org/officeDocument/2006/relationships/image" Target="../media/image1.png"/><Relationship Id="rId2" Type="http://schemas.openxmlformats.org/officeDocument/2006/relationships/tags" Target="../tags/tag1.xml"/><Relationship Id="rId10" Type="http://schemas.openxmlformats.org/officeDocument/2006/relationships/tags" Target="../tags/tag6.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image" Target="../media/image4.png"/><Relationship Id="rId2" Type="http://schemas.openxmlformats.org/officeDocument/2006/relationships/tags" Target="../tags/tag7.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image" Target="../media/image1.png"/><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19.xml"/><Relationship Id="rId7" Type="http://schemas.openxmlformats.org/officeDocument/2006/relationships/tags" Target="../tags/tag18.xml"/><Relationship Id="rId6" Type="http://schemas.openxmlformats.org/officeDocument/2006/relationships/tags" Target="../tags/tag17.xml"/><Relationship Id="rId5" Type="http://schemas.openxmlformats.org/officeDocument/2006/relationships/image" Target="../media/image6.png"/><Relationship Id="rId4" Type="http://schemas.openxmlformats.org/officeDocument/2006/relationships/tags" Target="../tags/tag16.xml"/><Relationship Id="rId3" Type="http://schemas.openxmlformats.org/officeDocument/2006/relationships/image" Target="../media/image5.png"/><Relationship Id="rId2" Type="http://schemas.openxmlformats.org/officeDocument/2006/relationships/tags" Target="../tags/tag15.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24.xml"/><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image" Target="../media/image5.png"/><Relationship Id="rId4" Type="http://schemas.openxmlformats.org/officeDocument/2006/relationships/tags" Target="../tags/tag21.xml"/><Relationship Id="rId3" Type="http://schemas.openxmlformats.org/officeDocument/2006/relationships/image" Target="../media/image6.png"/><Relationship Id="rId2" Type="http://schemas.openxmlformats.org/officeDocument/2006/relationships/tags" Target="../tags/tag20.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image" Target="../media/image8.png"/><Relationship Id="rId4" Type="http://schemas.openxmlformats.org/officeDocument/2006/relationships/tags" Target="../tags/tag26.xml"/><Relationship Id="rId3" Type="http://schemas.openxmlformats.org/officeDocument/2006/relationships/image" Target="../media/image7.png"/><Relationship Id="rId2" Type="http://schemas.openxmlformats.org/officeDocument/2006/relationships/tags" Target="../tags/tag25.xml"/><Relationship Id="rId11" Type="http://schemas.openxmlformats.org/officeDocument/2006/relationships/tags" Target="../tags/tag32.xml"/><Relationship Id="rId10" Type="http://schemas.openxmlformats.org/officeDocument/2006/relationships/tags" Target="../tags/tag31.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6" Type="http://schemas.openxmlformats.org/officeDocument/2006/relationships/tags" Target="../tags/tag39.xml"/><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image" Target="../media/image9.png"/><Relationship Id="rId2" Type="http://schemas.openxmlformats.org/officeDocument/2006/relationships/tags" Target="../tags/tag36.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tags" Target="../tags/tag44.xml"/><Relationship Id="rId7" Type="http://schemas.openxmlformats.org/officeDocument/2006/relationships/tags" Target="../tags/tag43.xml"/><Relationship Id="rId6" Type="http://schemas.openxmlformats.org/officeDocument/2006/relationships/tags" Target="../tags/tag42.xml"/><Relationship Id="rId5" Type="http://schemas.openxmlformats.org/officeDocument/2006/relationships/image" Target="../media/image9.png"/><Relationship Id="rId4" Type="http://schemas.openxmlformats.org/officeDocument/2006/relationships/tags" Target="../tags/tag41.xml"/><Relationship Id="rId3" Type="http://schemas.openxmlformats.org/officeDocument/2006/relationships/image" Target="../media/image10.png"/><Relationship Id="rId2" Type="http://schemas.openxmlformats.org/officeDocument/2006/relationships/tags" Target="../tags/tag40.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 Id="rId3" Type="http://schemas.openxmlformats.org/officeDocument/2006/relationships/image" Target="../media/image1.png"/><Relationship Id="rId2" Type="http://schemas.openxmlformats.org/officeDocument/2006/relationships/tags" Target="../tags/tag45.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53.xml"/><Relationship Id="rId8" Type="http://schemas.openxmlformats.org/officeDocument/2006/relationships/tags" Target="../tags/tag52.xml"/><Relationship Id="rId7" Type="http://schemas.openxmlformats.org/officeDocument/2006/relationships/image" Target="../media/image2.png"/><Relationship Id="rId6" Type="http://schemas.openxmlformats.org/officeDocument/2006/relationships/tags" Target="../tags/tag51.xml"/><Relationship Id="rId5" Type="http://schemas.openxmlformats.org/officeDocument/2006/relationships/image" Target="../media/image1.png"/><Relationship Id="rId4" Type="http://schemas.openxmlformats.org/officeDocument/2006/relationships/tags" Target="../tags/tag50.xml"/><Relationship Id="rId3" Type="http://schemas.openxmlformats.org/officeDocument/2006/relationships/image" Target="../media/image11.png"/><Relationship Id="rId2" Type="http://schemas.openxmlformats.org/officeDocument/2006/relationships/tags" Target="../tags/tag49.xml"/><Relationship Id="rId10" Type="http://schemas.openxmlformats.org/officeDocument/2006/relationships/tags" Target="../tags/tag54.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image" Target="../media/image12.png"/><Relationship Id="rId2" Type="http://schemas.openxmlformats.org/officeDocument/2006/relationships/tags" Target="../tags/tag55.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7" Type="http://schemas.openxmlformats.org/officeDocument/2006/relationships/tags" Target="../tags/tag63.xml"/><Relationship Id="rId6" Type="http://schemas.openxmlformats.org/officeDocument/2006/relationships/tags" Target="../tags/tag62.xml"/><Relationship Id="rId5" Type="http://schemas.openxmlformats.org/officeDocument/2006/relationships/tags" Target="../tags/tag61.xml"/><Relationship Id="rId4" Type="http://schemas.openxmlformats.org/officeDocument/2006/relationships/image" Target="../media/image13.png"/><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7" Type="http://schemas.openxmlformats.org/officeDocument/2006/relationships/tags" Target="../tags/tag68.xml"/><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image" Target="../media/image9.png"/><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7" Type="http://schemas.openxmlformats.org/officeDocument/2006/relationships/tags" Target="../tags/tag73.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image" Target="../media/image9.png"/><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78.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3" Type="http://schemas.openxmlformats.org/officeDocument/2006/relationships/image" Target="../media/image14.png"/><Relationship Id="rId2" Type="http://schemas.openxmlformats.org/officeDocument/2006/relationships/tags" Target="../tags/tag74.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7" Type="http://schemas.openxmlformats.org/officeDocument/2006/relationships/tags" Target="../tags/tag83.xml"/><Relationship Id="rId6" Type="http://schemas.openxmlformats.org/officeDocument/2006/relationships/tags" Target="../tags/tag82.xml"/><Relationship Id="rId5" Type="http://schemas.openxmlformats.org/officeDocument/2006/relationships/tags" Target="../tags/tag81.xml"/><Relationship Id="rId4" Type="http://schemas.openxmlformats.org/officeDocument/2006/relationships/tags" Target="../tags/tag80.xml"/><Relationship Id="rId3" Type="http://schemas.openxmlformats.org/officeDocument/2006/relationships/image" Target="../media/image15.png"/><Relationship Id="rId2" Type="http://schemas.openxmlformats.org/officeDocument/2006/relationships/tags" Target="../tags/tag79.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89.xml"/><Relationship Id="rId8" Type="http://schemas.openxmlformats.org/officeDocument/2006/relationships/tags" Target="../tags/tag88.xml"/><Relationship Id="rId7" Type="http://schemas.openxmlformats.org/officeDocument/2006/relationships/tags" Target="../tags/tag87.xml"/><Relationship Id="rId6" Type="http://schemas.openxmlformats.org/officeDocument/2006/relationships/image" Target="../media/image17.png"/><Relationship Id="rId5" Type="http://schemas.openxmlformats.org/officeDocument/2006/relationships/tags" Target="../tags/tag86.xml"/><Relationship Id="rId4" Type="http://schemas.openxmlformats.org/officeDocument/2006/relationships/image" Target="../media/image16.png"/><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chOff x="0" y="0"/>
          <a:chExt cx="0" cy="0"/>
        </a:xfrm>
      </p:grpSpPr>
      <p:grpSp>
        <p:nvGrpSpPr>
          <p:cNvPr id="40963" name="组合 3"/>
          <p:cNvGrpSpPr/>
          <p:nvPr/>
        </p:nvGrpSpPr>
        <p:grpSpPr>
          <a:xfrm>
            <a:off x="0" y="0"/>
            <a:ext cx="9144000" cy="7454900"/>
            <a:chOff x="0" y="0"/>
            <a:chExt cx="19200" cy="11740"/>
          </a:xfrm>
        </p:grpSpPr>
        <p:grpSp>
          <p:nvGrpSpPr>
            <p:cNvPr id="40964" name="组合 5"/>
            <p:cNvGrpSpPr/>
            <p:nvPr userDrawn="1"/>
          </p:nvGrpSpPr>
          <p:grpSpPr>
            <a:xfrm>
              <a:off x="0" y="0"/>
              <a:ext cx="19200" cy="3223"/>
              <a:chOff x="0" y="0"/>
              <a:chExt cx="12192000" cy="2046605"/>
            </a:xfrm>
          </p:grpSpPr>
          <p:pic>
            <p:nvPicPr>
              <p:cNvPr id="40965" name="图片 6"/>
              <p:cNvPicPr>
                <a:picLocks noChangeAspect="1"/>
              </p:cNvPicPr>
              <p:nvPr userDrawn="1">
                <p:custDataLst>
                  <p:tags r:id="rId2"/>
                </p:custDataLst>
              </p:nvPr>
            </p:nvPicPr>
            <p:blipFill>
              <a:blip r:embed="rId3"/>
              <a:stretch>
                <a:fillRect/>
              </a:stretch>
            </p:blipFill>
            <p:spPr>
              <a:xfrm>
                <a:off x="0" y="0"/>
                <a:ext cx="12192000" cy="2046605"/>
              </a:xfrm>
              <a:prstGeom prst="rect">
                <a:avLst/>
              </a:prstGeom>
              <a:noFill/>
              <a:ln w="9525">
                <a:noFill/>
              </a:ln>
            </p:spPr>
          </p:pic>
          <p:pic>
            <p:nvPicPr>
              <p:cNvPr id="40966" name="图片 8"/>
              <p:cNvPicPr>
                <a:picLocks noChangeAspect="1"/>
              </p:cNvPicPr>
              <p:nvPr userDrawn="1">
                <p:custDataLst>
                  <p:tags r:id="rId4"/>
                </p:custDataLst>
              </p:nvPr>
            </p:nvPicPr>
            <p:blipFill>
              <a:blip r:embed="rId5"/>
              <a:stretch>
                <a:fillRect/>
              </a:stretch>
            </p:blipFill>
            <p:spPr>
              <a:xfrm>
                <a:off x="0" y="10686"/>
                <a:ext cx="12192000" cy="1704978"/>
              </a:xfrm>
              <a:prstGeom prst="rect">
                <a:avLst/>
              </a:prstGeom>
              <a:noFill/>
              <a:ln w="9525">
                <a:noFill/>
              </a:ln>
            </p:spPr>
          </p:pic>
        </p:grpSp>
        <p:pic>
          <p:nvPicPr>
            <p:cNvPr id="40967" name="图片 7"/>
            <p:cNvPicPr>
              <a:picLocks noChangeAspect="1"/>
            </p:cNvPicPr>
            <p:nvPr userDrawn="1">
              <p:custDataLst>
                <p:tags r:id="rId6"/>
              </p:custDataLst>
            </p:nvPr>
          </p:nvPicPr>
          <p:blipFill>
            <a:blip r:embed="rId7"/>
            <a:stretch>
              <a:fillRect/>
            </a:stretch>
          </p:blipFill>
          <p:spPr>
            <a:xfrm>
              <a:off x="0" y="9728"/>
              <a:ext cx="19200" cy="2012"/>
            </a:xfrm>
            <a:prstGeom prst="rect">
              <a:avLst/>
            </a:prstGeom>
            <a:noFill/>
            <a:ln w="9525">
              <a:noFill/>
            </a:ln>
          </p:spPr>
        </p:pic>
      </p:grpSp>
      <p:sp>
        <p:nvSpPr>
          <p:cNvPr id="3" name="副标题 2"/>
          <p:cNvSpPr>
            <a:spLocks noGrp="1"/>
          </p:cNvSpPr>
          <p:nvPr>
            <p:ph type="subTitle" idx="1" hasCustomPrompt="1"/>
          </p:nvPr>
        </p:nvSpPr>
        <p:spPr>
          <a:xfrm>
            <a:off x="1662589" y="3503930"/>
            <a:ext cx="5819299" cy="491490"/>
          </a:xfrm>
        </p:spPr>
        <p:txBody>
          <a:bodyPr lIns="90000" tIns="46800" rIns="90000" bIns="46800">
            <a:normAutofit/>
          </a:bodyPr>
          <a:lstStyle>
            <a:lvl1pPr marL="0" indent="0" algn="ctr" eaLnBrk="1" fontAlgn="auto" latinLnBrk="0" hangingPunct="1">
              <a:lnSpc>
                <a:spcPct val="100000"/>
              </a:lnSpc>
              <a:buNone/>
              <a:defRPr sz="1500" u="none" strike="noStrike" kern="1200" cap="none" spc="0" normalizeH="0" baseline="0">
                <a:solidFill>
                  <a:schemeClr val="accent1"/>
                </a:solidFill>
                <a:uFillTx/>
                <a:latin typeface="Arial" panose="020B0604020202020204" pitchFamily="34" charset="0"/>
                <a:ea typeface="微软雅黑" panose="020B0503020204020204" pitchFamily="34" charset="-122"/>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auto"/>
            <a:r>
              <a:rPr lang="zh-CN" altLang="en-US" strike="noStrike" noProof="1" dirty="0"/>
              <a:t>单击此处编辑副标题</a:t>
            </a:r>
            <a:endParaRPr lang="zh-CN" altLang="en-US" strike="noStrike" noProof="1" dirty="0"/>
          </a:p>
        </p:txBody>
      </p:sp>
      <p:sp>
        <p:nvSpPr>
          <p:cNvPr id="2" name="标题 1"/>
          <p:cNvSpPr>
            <a:spLocks noGrp="1"/>
          </p:cNvSpPr>
          <p:nvPr>
            <p:ph type="ctrTitle" hasCustomPrompt="1"/>
          </p:nvPr>
        </p:nvSpPr>
        <p:spPr>
          <a:xfrm>
            <a:off x="1662351" y="2292046"/>
            <a:ext cx="5819299" cy="1150960"/>
          </a:xfrm>
        </p:spPr>
        <p:txBody>
          <a:bodyPr lIns="90000" tIns="46800" rIns="90000" bIns="46800" anchor="b" anchorCtr="0">
            <a:noAutofit/>
          </a:bodyPr>
          <a:lstStyle>
            <a:lvl1pPr algn="ctr">
              <a:defRPr sz="4500" spc="600" baseline="0">
                <a:solidFill>
                  <a:schemeClr val="accent1"/>
                </a:solidFill>
                <a:ea typeface="汉仪旗黑-85S" pitchFamily="18" charset="-122"/>
              </a:defRPr>
            </a:lvl1pPr>
          </a:lstStyle>
          <a:p>
            <a:pPr fontAlgn="auto"/>
            <a:r>
              <a:rPr lang="zh-CN" altLang="en-US" strike="noStrike" noProof="1" dirty="0"/>
              <a:t>单击此处编辑标题</a:t>
            </a:r>
            <a:endParaRPr lang="zh-CN" altLang="en-US" strike="noStrike" noProof="1" dirty="0"/>
          </a:p>
        </p:txBody>
      </p:sp>
      <p:sp>
        <p:nvSpPr>
          <p:cNvPr id="5" name="文本占位符 4"/>
          <p:cNvSpPr>
            <a:spLocks noGrp="1"/>
          </p:cNvSpPr>
          <p:nvPr>
            <p:ph type="body" sz="quarter" idx="13" hasCustomPrompt="1"/>
          </p:nvPr>
        </p:nvSpPr>
        <p:spPr>
          <a:xfrm>
            <a:off x="3383279" y="4490846"/>
            <a:ext cx="1037320" cy="474726"/>
          </a:xfrm>
          <a:solidFill>
            <a:schemeClr val="accent1"/>
          </a:solidFill>
        </p:spPr>
        <p:txBody>
          <a:bodyPr lIns="90000" tIns="46800" rIns="90000" bIns="46800" anchor="ctr">
            <a:normAutofit/>
          </a:bodyPr>
          <a:lstStyle>
            <a:lvl1pPr marL="0" indent="0" algn="ctr">
              <a:buNone/>
              <a:defRPr u="none" strike="noStrike" kern="1200" cap="none" spc="0" normalizeH="0">
                <a:solidFill>
                  <a:schemeClr val="bg1"/>
                </a:solidFill>
                <a:latin typeface="Arial" panose="020B0604020202020204" pitchFamily="34" charset="0"/>
                <a:ea typeface="微软雅黑" panose="020B0503020204020204" pitchFamily="34" charset="-122"/>
              </a:defRPr>
            </a:lvl1pPr>
            <a:lvl2pPr marL="342900" indent="0">
              <a:buNone/>
              <a:defRPr/>
            </a:lvl2pPr>
            <a:lvl3pPr marL="685800" indent="0">
              <a:buNone/>
              <a:defRPr/>
            </a:lvl3pPr>
            <a:lvl4pPr marL="1028700" indent="0">
              <a:buNone/>
              <a:defRPr/>
            </a:lvl4pPr>
            <a:lvl5pPr marL="1371600" indent="0">
              <a:buNone/>
              <a:defRPr/>
            </a:lvl5pPr>
          </a:lstStyle>
          <a:p>
            <a:pPr lvl="0" fontAlgn="auto"/>
            <a:r>
              <a:rPr lang="zh-CN" altLang="en-US" strike="noStrike" noProof="1" dirty="0"/>
              <a:t>编辑文本</a:t>
            </a:r>
            <a:endParaRPr lang="zh-CN" altLang="en-US" strike="noStrike" noProof="1" dirty="0"/>
          </a:p>
        </p:txBody>
      </p:sp>
      <p:sp>
        <p:nvSpPr>
          <p:cNvPr id="14" name="文本占位符 13"/>
          <p:cNvSpPr>
            <a:spLocks noGrp="1"/>
          </p:cNvSpPr>
          <p:nvPr>
            <p:ph type="body" sz="quarter" idx="14" hasCustomPrompt="1"/>
          </p:nvPr>
        </p:nvSpPr>
        <p:spPr>
          <a:xfrm>
            <a:off x="4572000" y="4490846"/>
            <a:ext cx="1037319" cy="474726"/>
          </a:xfrm>
          <a:ln>
            <a:solidFill>
              <a:schemeClr val="accent1"/>
            </a:solidFill>
          </a:ln>
        </p:spPr>
        <p:txBody>
          <a:bodyPr lIns="90000" tIns="46800" rIns="90000" bIns="46800" anchor="ctr">
            <a:normAutofit/>
          </a:bodyPr>
          <a:lstStyle>
            <a:lvl1pPr marL="0" indent="0" algn="ctr">
              <a:buNone/>
              <a:defRPr u="none" strike="noStrike" kern="1200" cap="none" spc="0" normalizeH="0">
                <a:ln>
                  <a:noFill/>
                </a:ln>
                <a:solidFill>
                  <a:schemeClr val="accent1"/>
                </a:solidFill>
                <a:latin typeface="Arial" panose="020B0604020202020204" pitchFamily="34" charset="0"/>
                <a:ea typeface="微软雅黑" panose="020B0503020204020204" pitchFamily="34" charset="-122"/>
              </a:defRPr>
            </a:lvl1pPr>
            <a:lvl2pPr marL="342900" indent="0">
              <a:buNone/>
              <a:defRPr/>
            </a:lvl2pPr>
            <a:lvl3pPr marL="685800" indent="0">
              <a:buNone/>
              <a:defRPr/>
            </a:lvl3pPr>
            <a:lvl4pPr marL="1028700" indent="0">
              <a:buNone/>
              <a:defRPr/>
            </a:lvl4pPr>
            <a:lvl5pPr marL="1371600" indent="0">
              <a:buNone/>
              <a:defRPr/>
            </a:lvl5pPr>
          </a:lstStyle>
          <a:p>
            <a:pPr lvl="0" fontAlgn="auto"/>
            <a:r>
              <a:rPr lang="zh-CN" altLang="en-US" strike="noStrike" noProof="1" dirty="0"/>
              <a:t>编辑文本</a:t>
            </a:r>
            <a:endParaRPr lang="zh-CN" altLang="en-US" strike="noStrike" noProof="1" dirty="0"/>
          </a:p>
        </p:txBody>
      </p:sp>
      <p:sp>
        <p:nvSpPr>
          <p:cNvPr id="16" name="日期占位符 15"/>
          <p:cNvSpPr>
            <a:spLocks noGrp="1"/>
          </p:cNvSpPr>
          <p:nvPr>
            <p:ph type="dt" sz="half" idx="10"/>
            <p:custDataLst>
              <p:tags r:id="rId8"/>
            </p:custDataLst>
          </p:nvPr>
        </p:nvSpPr>
        <p:spPr>
          <a:xfrm>
            <a:off x="660400" y="6350000"/>
            <a:ext cx="2024063" cy="315913"/>
          </a:xfrm>
          <a:prstGeom prst="rect">
            <a:avLst/>
          </a:prstGeom>
        </p:spPr>
        <p:txBody>
          <a:bodyPr vert="horz" lIns="91440" tIns="45720" rIns="91440" bIns="45720" rtlCol="0" anchor="ctr">
            <a:normAutofit/>
          </a:bodyPr>
          <a:lstStyle>
            <a:lvl1pPr>
              <a:defRPr u="none" strike="noStrike" kern="1200" cap="none" spc="0" normalizeH="0">
                <a:latin typeface="Arial" panose="020B0604020202020204" pitchFamily="34" charset="0"/>
                <a:ea typeface="微软雅黑" panose="020B0503020204020204" pitchFamily="3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17" name="页脚占位符 16"/>
          <p:cNvSpPr>
            <a:spLocks noGrp="1"/>
          </p:cNvSpPr>
          <p:nvPr>
            <p:ph type="ftr" sz="quarter" idx="11"/>
            <p:custDataLst>
              <p:tags r:id="rId9"/>
            </p:custDataLst>
          </p:nvPr>
        </p:nvSpPr>
        <p:spPr>
          <a:xfrm>
            <a:off x="3087688" y="6350000"/>
            <a:ext cx="2968625" cy="315913"/>
          </a:xfrm>
          <a:prstGeom prst="rect">
            <a:avLst/>
          </a:prstGeom>
        </p:spPr>
        <p:txBody>
          <a:bodyPr vert="horz" lIns="91440" tIns="45720" rIns="91440" bIns="45720" rtlCol="0" anchor="ctr">
            <a:normAutofit/>
          </a:bodyPr>
          <a:lstStyle>
            <a:lvl1pPr>
              <a:defRPr u="none" strike="noStrike" kern="1200" cap="none" spc="0" normalizeH="0">
                <a:latin typeface="Arial" panose="020B0604020202020204" pitchFamily="34" charset="0"/>
                <a:ea typeface="微软雅黑" panose="020B0503020204020204" pitchFamily="34" charset="-122"/>
              </a:defRPr>
            </a:lvl1pPr>
          </a:lstStyle>
          <a:p>
            <a:pPr fontAlgn="base"/>
            <a:endParaRPr lang="zh-CN" altLang="en-US" strike="noStrike" noProof="1" dirty="0"/>
          </a:p>
        </p:txBody>
      </p:sp>
      <p:sp>
        <p:nvSpPr>
          <p:cNvPr id="18" name="灯片编号占位符 17"/>
          <p:cNvSpPr>
            <a:spLocks noGrp="1"/>
          </p:cNvSpPr>
          <p:nvPr>
            <p:ph type="sldNum" sz="quarter" idx="12"/>
            <p:custDataLst>
              <p:tags r:id="rId10"/>
            </p:custDataLst>
          </p:nvPr>
        </p:nvSpPr>
        <p:spPr>
          <a:xfrm>
            <a:off x="6457950" y="6350000"/>
            <a:ext cx="2025650" cy="315913"/>
          </a:xfrm>
          <a:prstGeom prst="rect">
            <a:avLst/>
          </a:prstGeom>
        </p:spPr>
        <p:txBody>
          <a:bodyPr vert="horz" lIns="91440" tIns="45720" rIns="91440" bIns="45720" rtlCol="0" anchor="ctr">
            <a:normAutofit/>
          </a:bodyPr>
          <a:lstStyle>
            <a:lvl1pPr>
              <a:defRPr u="none" strike="noStrike" kern="1200" cap="none" spc="0" normalizeH="0">
                <a:latin typeface="Arial" panose="020B0604020202020204" pitchFamily="34" charset="0"/>
                <a:ea typeface="微软雅黑" panose="020B0503020204020204" pitchFamily="3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pic>
        <p:nvPicPr>
          <p:cNvPr id="41987" name="图片 6"/>
          <p:cNvPicPr>
            <a:picLocks noChangeAspect="1"/>
          </p:cNvPicPr>
          <p:nvPr>
            <p:custDataLst>
              <p:tags r:id="rId2"/>
            </p:custDataLst>
          </p:nvPr>
        </p:nvPicPr>
        <p:blipFill>
          <a:blip r:embed="rId3"/>
          <a:stretch>
            <a:fillRect/>
          </a:stretch>
        </p:blipFill>
        <p:spPr>
          <a:xfrm>
            <a:off x="0" y="6176963"/>
            <a:ext cx="9144000" cy="1325562"/>
          </a:xfrm>
          <a:prstGeom prst="rect">
            <a:avLst/>
          </a:prstGeom>
          <a:noFill/>
          <a:ln w="9525">
            <a:noFill/>
          </a:ln>
        </p:spPr>
      </p:pic>
      <p:sp>
        <p:nvSpPr>
          <p:cNvPr id="2" name="标题 1"/>
          <p:cNvSpPr>
            <a:spLocks noGrp="1"/>
          </p:cNvSpPr>
          <p:nvPr>
            <p:ph type="title"/>
          </p:nvPr>
        </p:nvSpPr>
        <p:spPr>
          <a:xfrm>
            <a:off x="502412" y="443234"/>
            <a:ext cx="8139178" cy="441964"/>
          </a:xfrm>
        </p:spPr>
        <p:txBody>
          <a:bodyPr vert="horz" lIns="90000" tIns="46800" rIns="90000" bIns="46800" rtlCol="0" anchor="t" anchorCtr="0">
            <a:normAutofit/>
          </a:bodyPr>
          <a:lstStyle>
            <a:lvl1pPr marL="0" marR="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idx="1"/>
          </p:nvPr>
        </p:nvSpPr>
        <p:spPr>
          <a:xfrm>
            <a:off x="502412" y="952508"/>
            <a:ext cx="8139178" cy="5388907"/>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4" name="日期占位符 3"/>
          <p:cNvSpPr>
            <a:spLocks noGrp="1"/>
          </p:cNvSpPr>
          <p:nvPr>
            <p:ph type="dt" sz="half" idx="10"/>
            <p:custDataLst>
              <p:tags r:id="rId4"/>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5"/>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6"/>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2"/>
        </a:solidFill>
        <a:effectLst/>
      </p:bgPr>
    </p:bg>
    <p:spTree>
      <p:nvGrpSpPr>
        <p:cNvPr id="1" name=""/>
        <p:cNvGrpSpPr/>
        <p:nvPr/>
      </p:nvGrpSpPr>
      <p:grpSpPr>
        <a:xfrm>
          <a:off x="0" y="0"/>
          <a:ext cx="0" cy="0"/>
          <a:chOff x="0" y="0"/>
          <a:chExt cx="0" cy="0"/>
        </a:xfrm>
      </p:grpSpPr>
      <p:pic>
        <p:nvPicPr>
          <p:cNvPr id="43011" name="图片 6"/>
          <p:cNvPicPr>
            <a:picLocks noChangeAspect="1"/>
          </p:cNvPicPr>
          <p:nvPr>
            <p:custDataLst>
              <p:tags r:id="rId2"/>
            </p:custDataLst>
          </p:nvPr>
        </p:nvPicPr>
        <p:blipFill>
          <a:blip r:embed="rId3"/>
          <a:stretch>
            <a:fillRect/>
          </a:stretch>
        </p:blipFill>
        <p:spPr>
          <a:xfrm>
            <a:off x="0" y="34925"/>
            <a:ext cx="9144000" cy="2047875"/>
          </a:xfrm>
          <a:prstGeom prst="rect">
            <a:avLst/>
          </a:prstGeom>
          <a:noFill/>
          <a:ln w="9525">
            <a:noFill/>
          </a:ln>
        </p:spPr>
      </p:pic>
      <p:sp>
        <p:nvSpPr>
          <p:cNvPr id="2" name="标题 1"/>
          <p:cNvSpPr>
            <a:spLocks noGrp="1"/>
          </p:cNvSpPr>
          <p:nvPr>
            <p:ph type="title" hasCustomPrompt="1"/>
          </p:nvPr>
        </p:nvSpPr>
        <p:spPr>
          <a:xfrm>
            <a:off x="3938615" y="2681555"/>
            <a:ext cx="2682787" cy="716508"/>
          </a:xfrm>
        </p:spPr>
        <p:txBody>
          <a:bodyPr lIns="90000" tIns="46800" rIns="90000" bIns="0" anchor="ctr" anchorCtr="0">
            <a:normAutofit/>
          </a:bodyPr>
          <a:lstStyle>
            <a:lvl1pPr algn="dist">
              <a:defRPr sz="3300" u="none" strike="noStrike" kern="1200" cap="none" spc="300" normalizeH="0" baseline="0">
                <a:solidFill>
                  <a:schemeClr val="accent1"/>
                </a:solidFill>
                <a:uFillTx/>
                <a:latin typeface="Arial" panose="020B0604020202020204" pitchFamily="34" charset="0"/>
                <a:ea typeface="汉仪旗黑-85S" pitchFamily="18" charset="-122"/>
              </a:defRPr>
            </a:lvl1pPr>
          </a:lstStyle>
          <a:p>
            <a:pPr fontAlgn="auto"/>
            <a:r>
              <a:rPr lang="zh-CN" altLang="en-US" strike="noStrike" noProof="1" dirty="0"/>
              <a:t>编辑标题</a:t>
            </a:r>
            <a:endParaRPr lang="zh-CN" altLang="en-US" strike="noStrike" noProof="1" dirty="0"/>
          </a:p>
        </p:txBody>
      </p:sp>
      <p:sp>
        <p:nvSpPr>
          <p:cNvPr id="3" name="文本占位符 2"/>
          <p:cNvSpPr>
            <a:spLocks noGrp="1"/>
          </p:cNvSpPr>
          <p:nvPr>
            <p:ph type="body" idx="1" hasCustomPrompt="1"/>
          </p:nvPr>
        </p:nvSpPr>
        <p:spPr>
          <a:xfrm>
            <a:off x="3938615" y="3459937"/>
            <a:ext cx="2682788" cy="544296"/>
          </a:xfrm>
        </p:spPr>
        <p:txBody>
          <a:bodyPr lIns="90000" tIns="0" rIns="90000" bIns="46800">
            <a:normAutofit/>
          </a:bodyPr>
          <a:lstStyle>
            <a:lvl1pPr marL="0" indent="0" eaLnBrk="1" fontAlgn="auto" latinLnBrk="0" hangingPunct="1">
              <a:buNone/>
              <a:defRPr kumimoji="0" lang="zh-CN" altLang="en-US" sz="18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auto"/>
            <a:r>
              <a:rPr lang="zh-CN" altLang="en-US" strike="noStrike" noProof="1" dirty="0"/>
              <a:t>单击此处编辑文本</a:t>
            </a:r>
            <a:endParaRPr lang="zh-CN" altLang="en-US" strike="noStrike" noProof="1" dirty="0"/>
          </a:p>
        </p:txBody>
      </p:sp>
      <p:sp>
        <p:nvSpPr>
          <p:cNvPr id="4" name="日期占位符 3"/>
          <p:cNvSpPr>
            <a:spLocks noGrp="1"/>
          </p:cNvSpPr>
          <p:nvPr>
            <p:ph type="dt" sz="half" idx="10"/>
            <p:custDataLst>
              <p:tags r:id="rId4"/>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5"/>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6"/>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bg>
      <p:bgPr>
        <a:solidFill>
          <a:schemeClr val="bg2"/>
        </a:solidFill>
        <a:effectLst/>
      </p:bgPr>
    </p:bg>
    <p:spTree>
      <p:nvGrpSpPr>
        <p:cNvPr id="1" name=""/>
        <p:cNvGrpSpPr/>
        <p:nvPr/>
      </p:nvGrpSpPr>
      <p:grpSpPr>
        <a:xfrm>
          <a:off x="0" y="0"/>
          <a:ext cx="0" cy="0"/>
          <a:chOff x="0" y="0"/>
          <a:chExt cx="0" cy="0"/>
        </a:xfrm>
      </p:grpSpPr>
      <p:pic>
        <p:nvPicPr>
          <p:cNvPr id="44035" name="图片 9" descr="C:\Users\kingsoft\Desktop\图片7副本.png图片7副本"/>
          <p:cNvPicPr>
            <a:picLocks noChangeAspect="1"/>
          </p:cNvPicPr>
          <p:nvPr>
            <p:custDataLst>
              <p:tags r:id="rId2"/>
            </p:custDataLst>
          </p:nvPr>
        </p:nvPicPr>
        <p:blipFill>
          <a:blip r:embed="rId3"/>
          <a:stretch>
            <a:fillRect/>
          </a:stretch>
        </p:blipFill>
        <p:spPr>
          <a:xfrm>
            <a:off x="-12700" y="5972175"/>
            <a:ext cx="2609850" cy="908050"/>
          </a:xfrm>
          <a:prstGeom prst="rect">
            <a:avLst/>
          </a:prstGeom>
          <a:noFill/>
          <a:ln w="9525">
            <a:noFill/>
          </a:ln>
        </p:spPr>
      </p:pic>
      <p:pic>
        <p:nvPicPr>
          <p:cNvPr id="44036" name="图片 10" descr="C:\Users\kingsoft\Desktop\图片7副本.png图片7副本"/>
          <p:cNvPicPr>
            <a:picLocks noChangeAspect="1"/>
          </p:cNvPicPr>
          <p:nvPr>
            <p:custDataLst>
              <p:tags r:id="rId4"/>
            </p:custDataLst>
          </p:nvPr>
        </p:nvPicPr>
        <p:blipFill>
          <a:blip r:embed="rId5"/>
          <a:stretch>
            <a:fillRect/>
          </a:stretch>
        </p:blipFill>
        <p:spPr>
          <a:xfrm flipH="1">
            <a:off x="6537325" y="5905500"/>
            <a:ext cx="2611438" cy="974725"/>
          </a:xfrm>
          <a:prstGeom prst="rect">
            <a:avLst/>
          </a:prstGeom>
          <a:noFill/>
          <a:ln w="9525">
            <a:noFill/>
          </a:ln>
        </p:spPr>
      </p:pic>
      <p:sp>
        <p:nvSpPr>
          <p:cNvPr id="2" name="标题 1"/>
          <p:cNvSpPr>
            <a:spLocks noGrp="1"/>
          </p:cNvSpPr>
          <p:nvPr>
            <p:ph type="title"/>
          </p:nvPr>
        </p:nvSpPr>
        <p:spPr>
          <a:xfrm>
            <a:off x="502412" y="443234"/>
            <a:ext cx="8139178" cy="441964"/>
          </a:xfrm>
        </p:spPr>
        <p:txBody>
          <a:bodyPr vert="horz" lIns="90000" tIns="46800" rIns="90000" bIns="46800" rtlCol="0" anchor="t" anchorCtr="0">
            <a:norm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sz="half" idx="1"/>
          </p:nvPr>
        </p:nvSpPr>
        <p:spPr>
          <a:xfrm>
            <a:off x="502448" y="952508"/>
            <a:ext cx="3962432" cy="5388907"/>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fontAlgn="auto"/>
            <a:r>
              <a:rPr strike="noStrike" noProof="1">
                <a:sym typeface="+mn-ea"/>
              </a:rPr>
              <a:t>单击此处编辑母版文本样式</a:t>
            </a:r>
            <a:endParaRPr strike="noStrike" noProof="1">
              <a:sym typeface="+mn-ea"/>
            </a:endParaRPr>
          </a:p>
          <a:p>
            <a:pPr lvl="1" fontAlgn="auto"/>
            <a:r>
              <a:rPr strike="noStrike" noProof="1">
                <a:sym typeface="+mn-ea"/>
              </a:rPr>
              <a:t>第二级</a:t>
            </a:r>
            <a:endParaRPr strike="noStrike" noProof="1">
              <a:sym typeface="+mn-ea"/>
            </a:endParaRPr>
          </a:p>
          <a:p>
            <a:pPr lvl="2" fontAlgn="auto"/>
            <a:r>
              <a:rPr strike="noStrike" noProof="1">
                <a:sym typeface="+mn-ea"/>
              </a:rPr>
              <a:t>第三级</a:t>
            </a:r>
            <a:endParaRPr strike="noStrike" noProof="1">
              <a:sym typeface="+mn-ea"/>
            </a:endParaRPr>
          </a:p>
          <a:p>
            <a:pPr lvl="3" fontAlgn="auto"/>
            <a:r>
              <a:rPr strike="noStrike" noProof="1">
                <a:sym typeface="+mn-ea"/>
              </a:rPr>
              <a:t>第四级</a:t>
            </a:r>
            <a:endParaRPr strike="noStrike" noProof="1">
              <a:sym typeface="+mn-ea"/>
            </a:endParaRPr>
          </a:p>
          <a:p>
            <a:pPr lvl="4" fontAlgn="auto"/>
            <a:r>
              <a:rPr strike="noStrike" noProof="1">
                <a:sym typeface="+mn-ea"/>
              </a:rPr>
              <a:t>第五级</a:t>
            </a:r>
            <a:endParaRPr strike="noStrike" noProof="1">
              <a:sym typeface="+mn-ea"/>
            </a:endParaRPr>
          </a:p>
        </p:txBody>
      </p:sp>
      <p:sp>
        <p:nvSpPr>
          <p:cNvPr id="4" name="内容占位符 3"/>
          <p:cNvSpPr>
            <a:spLocks noGrp="1"/>
          </p:cNvSpPr>
          <p:nvPr>
            <p:ph sz="half" idx="2"/>
          </p:nvPr>
        </p:nvSpPr>
        <p:spPr>
          <a:xfrm>
            <a:off x="4679158" y="952508"/>
            <a:ext cx="3962432" cy="5388907"/>
          </a:xfrm>
        </p:spPr>
        <p:txBody>
          <a:bodyPr lIns="90000" tIns="46800" rIns="90000" bIns="46800">
            <a:normAutofit/>
          </a:bodyPr>
          <a:lstStyle>
            <a:lvl1pPr>
              <a:defRPr sz="120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20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20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20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20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日期占位符 4"/>
          <p:cNvSpPr>
            <a:spLocks noGrp="1"/>
          </p:cNvSpPr>
          <p:nvPr>
            <p:ph type="dt" sz="half" idx="10"/>
            <p:custDataLst>
              <p:tags r:id="rId6"/>
            </p:custDataLst>
          </p:nvPr>
        </p:nvSpPr>
        <p:spPr>
          <a:xfrm>
            <a:off x="660400" y="6350000"/>
            <a:ext cx="2024063"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微软雅黑" panose="020B0503020204020204" pitchFamily="3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6" name="页脚占位符 5"/>
          <p:cNvSpPr>
            <a:spLocks noGrp="1"/>
          </p:cNvSpPr>
          <p:nvPr>
            <p:ph type="ftr" sz="quarter" idx="11"/>
            <p:custDataLst>
              <p:tags r:id="rId7"/>
            </p:custDataLst>
          </p:nvPr>
        </p:nvSpPr>
        <p:spPr>
          <a:xfrm>
            <a:off x="3087688" y="6350000"/>
            <a:ext cx="2968625"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微软雅黑" panose="020B0503020204020204" pitchFamily="34" charset="-122"/>
              </a:defRPr>
            </a:lvl1pPr>
          </a:lstStyle>
          <a:p>
            <a:pPr fontAlgn="base"/>
            <a:endParaRPr lang="zh-CN" altLang="en-US" strike="noStrike" noProof="1"/>
          </a:p>
        </p:txBody>
      </p:sp>
      <p:sp>
        <p:nvSpPr>
          <p:cNvPr id="7" name="灯片编号占位符 6"/>
          <p:cNvSpPr>
            <a:spLocks noGrp="1"/>
          </p:cNvSpPr>
          <p:nvPr>
            <p:ph type="sldNum" sz="quarter" idx="12"/>
            <p:custDataLst>
              <p:tags r:id="rId8"/>
            </p:custDataLst>
          </p:nvPr>
        </p:nvSpPr>
        <p:spPr>
          <a:xfrm>
            <a:off x="6457950" y="6350000"/>
            <a:ext cx="2025650"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微软雅黑" panose="020B0503020204020204" pitchFamily="3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pic>
        <p:nvPicPr>
          <p:cNvPr id="45059" name="图片 9" descr="C:\Users\kingsoft\Desktop\图片7副本.png图片7副本"/>
          <p:cNvPicPr>
            <a:picLocks noChangeAspect="1"/>
          </p:cNvPicPr>
          <p:nvPr>
            <p:custDataLst>
              <p:tags r:id="rId2"/>
            </p:custDataLst>
          </p:nvPr>
        </p:nvPicPr>
        <p:blipFill>
          <a:blip r:embed="rId3"/>
          <a:stretch>
            <a:fillRect/>
          </a:stretch>
        </p:blipFill>
        <p:spPr>
          <a:xfrm flipH="1">
            <a:off x="6537325" y="5905500"/>
            <a:ext cx="2611438" cy="974725"/>
          </a:xfrm>
          <a:prstGeom prst="rect">
            <a:avLst/>
          </a:prstGeom>
          <a:noFill/>
          <a:ln w="9525">
            <a:noFill/>
          </a:ln>
        </p:spPr>
      </p:pic>
      <p:pic>
        <p:nvPicPr>
          <p:cNvPr id="45060" name="图片 10" descr="C:\Users\kingsoft\Desktop\图片7副本.png图片7副本"/>
          <p:cNvPicPr>
            <a:picLocks noChangeAspect="1"/>
          </p:cNvPicPr>
          <p:nvPr>
            <p:custDataLst>
              <p:tags r:id="rId4"/>
            </p:custDataLst>
          </p:nvPr>
        </p:nvPicPr>
        <p:blipFill>
          <a:blip r:embed="rId5"/>
          <a:stretch>
            <a:fillRect/>
          </a:stretch>
        </p:blipFill>
        <p:spPr>
          <a:xfrm>
            <a:off x="-12700" y="5972175"/>
            <a:ext cx="2609850" cy="908050"/>
          </a:xfrm>
          <a:prstGeom prst="rect">
            <a:avLst/>
          </a:prstGeom>
          <a:noFill/>
          <a:ln w="9525">
            <a:noFill/>
          </a:ln>
        </p:spPr>
      </p:pic>
      <p:sp>
        <p:nvSpPr>
          <p:cNvPr id="2" name="标题 1"/>
          <p:cNvSpPr>
            <a:spLocks noGrp="1"/>
          </p:cNvSpPr>
          <p:nvPr>
            <p:ph type="title"/>
          </p:nvPr>
        </p:nvSpPr>
        <p:spPr>
          <a:xfrm>
            <a:off x="502412" y="443234"/>
            <a:ext cx="8139178" cy="441964"/>
          </a:xfrm>
        </p:spPr>
        <p:txBody>
          <a:bodyPr vert="horz" lIns="90000" tIns="46800" rIns="90000" bIns="46800" rtlCol="0" anchor="t" anchorCtr="0">
            <a:norm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文本占位符 2"/>
          <p:cNvSpPr>
            <a:spLocks noGrp="1"/>
          </p:cNvSpPr>
          <p:nvPr>
            <p:ph type="body" idx="1" hasCustomPrompt="1"/>
          </p:nvPr>
        </p:nvSpPr>
        <p:spPr>
          <a:xfrm>
            <a:off x="502448" y="952508"/>
            <a:ext cx="3962432" cy="381003"/>
          </a:xfrm>
        </p:spPr>
        <p:txBody>
          <a:bodyPr lIns="90000" tIns="46800" rIns="90000" bIns="46800" anchor="t" anchorCtr="0">
            <a:normAutofit/>
          </a:bodyPr>
          <a:lstStyle>
            <a:lvl1pPr marL="0" indent="0" eaLnBrk="1" fontAlgn="auto" latinLnBrk="0" hangingPunct="1">
              <a:lnSpc>
                <a:spcPct val="100000"/>
              </a:lnSpc>
              <a:spcAft>
                <a:spcPts val="0"/>
              </a:spcAft>
              <a:buNone/>
              <a:defRPr sz="1500" b="0"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pitchFamily="3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lang="zh-CN" altLang="en-US" strike="noStrike" noProof="1" dirty="0"/>
              <a:t>单击此处编辑文本</a:t>
            </a:r>
            <a:endParaRPr lang="zh-CN" altLang="en-US" strike="noStrike" noProof="1" dirty="0"/>
          </a:p>
        </p:txBody>
      </p:sp>
      <p:sp>
        <p:nvSpPr>
          <p:cNvPr id="4" name="内容占位符 3"/>
          <p:cNvSpPr>
            <a:spLocks noGrp="1"/>
          </p:cNvSpPr>
          <p:nvPr>
            <p:ph sz="half" idx="2"/>
          </p:nvPr>
        </p:nvSpPr>
        <p:spPr>
          <a:xfrm>
            <a:off x="502444" y="1406525"/>
            <a:ext cx="3962400" cy="4934752"/>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5" name="文本占位符 4"/>
          <p:cNvSpPr>
            <a:spLocks noGrp="1"/>
          </p:cNvSpPr>
          <p:nvPr>
            <p:ph type="body" sz="quarter" idx="3" hasCustomPrompt="1"/>
          </p:nvPr>
        </p:nvSpPr>
        <p:spPr>
          <a:xfrm>
            <a:off x="4676813" y="952508"/>
            <a:ext cx="3962432" cy="381003"/>
          </a:xfrm>
        </p:spPr>
        <p:txBody>
          <a:bodyPr vert="horz" lIns="90000" tIns="46800" rIns="90000" bIns="468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0"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strike="noStrike" noProof="1">
                <a:sym typeface="+mn-ea"/>
              </a:rPr>
              <a:t>单击此处编辑文本</a:t>
            </a:r>
            <a:endParaRPr strike="noStrike" noProof="1">
              <a:sym typeface="+mn-ea"/>
            </a:endParaRPr>
          </a:p>
        </p:txBody>
      </p:sp>
      <p:sp>
        <p:nvSpPr>
          <p:cNvPr id="6" name="内容占位符 5"/>
          <p:cNvSpPr>
            <a:spLocks noGrp="1"/>
          </p:cNvSpPr>
          <p:nvPr>
            <p:ph sz="quarter" idx="4"/>
          </p:nvPr>
        </p:nvSpPr>
        <p:spPr>
          <a:xfrm>
            <a:off x="4676813" y="1406525"/>
            <a:ext cx="3962432" cy="4934752"/>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7" name="日期占位符 6"/>
          <p:cNvSpPr>
            <a:spLocks noGrp="1"/>
          </p:cNvSpPr>
          <p:nvPr>
            <p:ph type="dt" sz="half" idx="10"/>
            <p:custDataLst>
              <p:tags r:id="rId6"/>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8" name="页脚占位符 7"/>
          <p:cNvSpPr>
            <a:spLocks noGrp="1"/>
          </p:cNvSpPr>
          <p:nvPr>
            <p:ph type="ftr" sz="quarter" idx="11"/>
            <p:custDataLst>
              <p:tags r:id="rId7"/>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灯片编号占位符 8"/>
          <p:cNvSpPr>
            <a:spLocks noGrp="1"/>
          </p:cNvSpPr>
          <p:nvPr>
            <p:ph type="sldNum" sz="quarter" idx="12"/>
            <p:custDataLst>
              <p:tags r:id="rId8"/>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grpSp>
        <p:nvGrpSpPr>
          <p:cNvPr id="46083" name="组合 7"/>
          <p:cNvGrpSpPr/>
          <p:nvPr/>
        </p:nvGrpSpPr>
        <p:grpSpPr>
          <a:xfrm>
            <a:off x="0" y="-15875"/>
            <a:ext cx="2736850" cy="6858000"/>
            <a:chOff x="0" y="-15482"/>
            <a:chExt cx="3649343" cy="6857999"/>
          </a:xfrm>
        </p:grpSpPr>
        <p:pic>
          <p:nvPicPr>
            <p:cNvPr id="46084" name="图片 8"/>
            <p:cNvPicPr>
              <a:picLocks noChangeAspect="1"/>
            </p:cNvPicPr>
            <p:nvPr userDrawn="1">
              <p:custDataLst>
                <p:tags r:id="rId2"/>
              </p:custDataLst>
            </p:nvPr>
          </p:nvPicPr>
          <p:blipFill>
            <a:blip r:embed="rId3"/>
            <a:stretch>
              <a:fillRect/>
            </a:stretch>
          </p:blipFill>
          <p:spPr>
            <a:xfrm rot="-5400000">
              <a:off x="-1596587" y="1596587"/>
              <a:ext cx="6842517" cy="3649343"/>
            </a:xfrm>
            <a:prstGeom prst="rect">
              <a:avLst/>
            </a:prstGeom>
            <a:noFill/>
            <a:ln w="9525">
              <a:noFill/>
            </a:ln>
          </p:spPr>
        </p:pic>
        <p:pic>
          <p:nvPicPr>
            <p:cNvPr id="46085" name="图片 9"/>
            <p:cNvPicPr>
              <a:picLocks noChangeAspect="1"/>
            </p:cNvPicPr>
            <p:nvPr userDrawn="1">
              <p:custDataLst>
                <p:tags r:id="rId4"/>
              </p:custDataLst>
            </p:nvPr>
          </p:nvPicPr>
          <p:blipFill>
            <a:blip r:embed="rId5"/>
            <a:stretch>
              <a:fillRect/>
            </a:stretch>
          </p:blipFill>
          <p:spPr>
            <a:xfrm rot="5400000">
              <a:off x="-2338959" y="2323477"/>
              <a:ext cx="6857999" cy="2180082"/>
            </a:xfrm>
            <a:prstGeom prst="rect">
              <a:avLst/>
            </a:prstGeom>
            <a:noFill/>
            <a:ln w="9525">
              <a:noFill/>
            </a:ln>
          </p:spPr>
        </p:pic>
      </p:grpSp>
      <p:grpSp>
        <p:nvGrpSpPr>
          <p:cNvPr id="46086" name="组合 10"/>
          <p:cNvGrpSpPr/>
          <p:nvPr/>
        </p:nvGrpSpPr>
        <p:grpSpPr>
          <a:xfrm rot="10800000">
            <a:off x="6407150" y="15875"/>
            <a:ext cx="2736850" cy="6858000"/>
            <a:chOff x="0" y="-15482"/>
            <a:chExt cx="3649343" cy="6857999"/>
          </a:xfrm>
        </p:grpSpPr>
        <p:pic>
          <p:nvPicPr>
            <p:cNvPr id="46087" name="图片 11"/>
            <p:cNvPicPr>
              <a:picLocks noChangeAspect="1"/>
            </p:cNvPicPr>
            <p:nvPr userDrawn="1">
              <p:custDataLst>
                <p:tags r:id="rId6"/>
              </p:custDataLst>
            </p:nvPr>
          </p:nvPicPr>
          <p:blipFill>
            <a:blip r:embed="rId3"/>
            <a:stretch>
              <a:fillRect/>
            </a:stretch>
          </p:blipFill>
          <p:spPr>
            <a:xfrm rot="-5400000">
              <a:off x="-1596587" y="1596587"/>
              <a:ext cx="6842517" cy="3649343"/>
            </a:xfrm>
            <a:prstGeom prst="rect">
              <a:avLst/>
            </a:prstGeom>
            <a:noFill/>
            <a:ln w="9525">
              <a:noFill/>
            </a:ln>
          </p:spPr>
        </p:pic>
        <p:pic>
          <p:nvPicPr>
            <p:cNvPr id="46088" name="图片 12"/>
            <p:cNvPicPr>
              <a:picLocks noChangeAspect="1"/>
            </p:cNvPicPr>
            <p:nvPr userDrawn="1">
              <p:custDataLst>
                <p:tags r:id="rId7"/>
              </p:custDataLst>
            </p:nvPr>
          </p:nvPicPr>
          <p:blipFill>
            <a:blip r:embed="rId5"/>
            <a:stretch>
              <a:fillRect/>
            </a:stretch>
          </p:blipFill>
          <p:spPr>
            <a:xfrm rot="5400000">
              <a:off x="-2338959" y="2323477"/>
              <a:ext cx="6857999" cy="2180082"/>
            </a:xfrm>
            <a:prstGeom prst="rect">
              <a:avLst/>
            </a:prstGeom>
            <a:noFill/>
            <a:ln w="9525">
              <a:noFill/>
            </a:ln>
          </p:spPr>
        </p:pic>
      </p:grpSp>
      <p:sp>
        <p:nvSpPr>
          <p:cNvPr id="14" name="矩形: 圆角 13"/>
          <p:cNvSpPr/>
          <p:nvPr>
            <p:custDataLst>
              <p:tags r:id="rId8"/>
            </p:custDataLst>
          </p:nvPr>
        </p:nvSpPr>
        <p:spPr>
          <a:xfrm>
            <a:off x="4229100" y="1484313"/>
            <a:ext cx="685800" cy="47625"/>
          </a:xfrm>
          <a:prstGeom prst="roundRect">
            <a:avLst>
              <a:gd name="adj" fmla="val 50000"/>
            </a:avLst>
          </a:prstGeom>
          <a:solidFill>
            <a:schemeClr val="accent1">
              <a:lumMod val="5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 name="标题 1"/>
          <p:cNvSpPr>
            <a:spLocks noGrp="1"/>
          </p:cNvSpPr>
          <p:nvPr>
            <p:ph type="title"/>
          </p:nvPr>
        </p:nvSpPr>
        <p:spPr/>
        <p:txBody>
          <a:bodyPr vert="horz" lIns="90000" tIns="46800" rIns="90000" bIns="46800" rtlCol="0" anchor="t" anchorCtr="0">
            <a:normAutofit/>
          </a:bodyPr>
          <a:lstStyle>
            <a:lvl1pPr marL="0" marR="0" lvl="0" algn="ctr"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日期占位符 2"/>
          <p:cNvSpPr>
            <a:spLocks noGrp="1"/>
          </p:cNvSpPr>
          <p:nvPr>
            <p:ph type="dt" sz="half" idx="10"/>
            <p:custDataLst>
              <p:tags r:id="rId9"/>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10"/>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11"/>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3" name="页脚占位符 2"/>
          <p:cNvSpPr>
            <a:spLocks noGrp="1"/>
          </p:cNvSpPr>
          <p:nvPr>
            <p:ph type="ftr" sz="quarter" idx="11"/>
            <p:custDataLst>
              <p:tags r:id="rId3"/>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4" name="灯片编号占位符 3"/>
          <p:cNvSpPr>
            <a:spLocks noGrp="1"/>
          </p:cNvSpPr>
          <p:nvPr>
            <p:ph type="sldNum" sz="quarter" idx="12"/>
            <p:custDataLst>
              <p:tags r:id="rId4"/>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pic>
        <p:nvPicPr>
          <p:cNvPr id="48131" name="图片 8" descr="C:\Users\kingsoft\Desktop\图片7副本.png图片7副本"/>
          <p:cNvPicPr>
            <a:picLocks noChangeAspect="1"/>
          </p:cNvPicPr>
          <p:nvPr>
            <p:custDataLst>
              <p:tags r:id="rId2"/>
            </p:custDataLst>
          </p:nvPr>
        </p:nvPicPr>
        <p:blipFill>
          <a:blip r:embed="rId3"/>
          <a:stretch>
            <a:fillRect/>
          </a:stretch>
        </p:blipFill>
        <p:spPr>
          <a:xfrm flipH="1">
            <a:off x="6173788" y="5327650"/>
            <a:ext cx="2970212" cy="1530350"/>
          </a:xfrm>
          <a:prstGeom prst="rect">
            <a:avLst/>
          </a:prstGeom>
          <a:noFill/>
          <a:ln w="9525">
            <a:noFill/>
          </a:ln>
        </p:spPr>
      </p:pic>
      <p:sp>
        <p:nvSpPr>
          <p:cNvPr id="2" name="标题 1"/>
          <p:cNvSpPr>
            <a:spLocks noGrp="1"/>
          </p:cNvSpPr>
          <p:nvPr>
            <p:ph type="title"/>
          </p:nvPr>
        </p:nvSpPr>
        <p:spPr>
          <a:xfrm>
            <a:off x="502448" y="443234"/>
            <a:ext cx="8139178" cy="441964"/>
          </a:xfrm>
        </p:spPr>
        <p:txBody>
          <a:bodyPr vert="horz" lIns="90000" tIns="46800" rIns="90000" bIns="46800" rtlCol="0" anchor="t" anchorCtr="0">
            <a:norm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图片占位符 2"/>
          <p:cNvSpPr>
            <a:spLocks noGrp="1"/>
          </p:cNvSpPr>
          <p:nvPr>
            <p:ph type="pic" idx="1"/>
          </p:nvPr>
        </p:nvSpPr>
        <p:spPr>
          <a:xfrm>
            <a:off x="502448" y="952508"/>
            <a:ext cx="3962432" cy="5388907"/>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fontAlgn="auto"/>
            <a:endParaRPr strike="noStrike" noProof="1" dirty="0">
              <a:sym typeface="+mn-ea"/>
            </a:endParaRPr>
          </a:p>
        </p:txBody>
      </p:sp>
      <p:sp>
        <p:nvSpPr>
          <p:cNvPr id="4" name="文本占位符 3"/>
          <p:cNvSpPr>
            <a:spLocks noGrp="1"/>
          </p:cNvSpPr>
          <p:nvPr>
            <p:ph type="body" sz="half" idx="2"/>
          </p:nvPr>
        </p:nvSpPr>
        <p:spPr>
          <a:xfrm>
            <a:off x="4679194" y="952508"/>
            <a:ext cx="3962432" cy="5388907"/>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stStyle>
          <a:p>
            <a:pPr lvl="0" fontAlgn="auto"/>
            <a:r>
              <a:rPr strike="noStrike" noProof="1">
                <a:sym typeface="+mn-ea"/>
              </a:rPr>
              <a:t>单击此处编辑母版文本样式</a:t>
            </a:r>
            <a:endParaRPr strike="noStrike" noProof="1">
              <a:sym typeface="+mn-ea"/>
            </a:endParaRPr>
          </a:p>
        </p:txBody>
      </p:sp>
      <p:sp>
        <p:nvSpPr>
          <p:cNvPr id="5" name="日期占位符 4"/>
          <p:cNvSpPr>
            <a:spLocks noGrp="1"/>
          </p:cNvSpPr>
          <p:nvPr>
            <p:ph type="dt" sz="half" idx="10"/>
            <p:custDataLst>
              <p:tags r:id="rId4"/>
            </p:custDataLst>
          </p:nvPr>
        </p:nvSpPr>
        <p:spPr>
          <a:xfrm>
            <a:off x="660400" y="6350000"/>
            <a:ext cx="2024063" cy="315913"/>
          </a:xfrm>
          <a:prstGeom prst="rect">
            <a:avLst/>
          </a:prstGeom>
        </p:spPr>
        <p:txBody>
          <a:bodyPr vert="horz" lIns="91440" tIns="45720" rIns="91440" bIns="45720" rtlCol="0" anchor="ctr">
            <a:normAutofit/>
          </a:bodyPr>
          <a:lstStyle/>
          <a:p>
            <a:pPr fontAlgn="base"/>
            <a:fld id="{9EFD9D74-47D9-4702-A33C-335B63B48DBF}"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dirty="0"/>
          </a:p>
        </p:txBody>
      </p:sp>
      <p:sp>
        <p:nvSpPr>
          <p:cNvPr id="6" name="页脚占位符 5"/>
          <p:cNvSpPr>
            <a:spLocks noGrp="1"/>
          </p:cNvSpPr>
          <p:nvPr>
            <p:ph type="ftr" sz="quarter" idx="11"/>
            <p:custDataLst>
              <p:tags r:id="rId5"/>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7" name="灯片编号占位符 6"/>
          <p:cNvSpPr>
            <a:spLocks noGrp="1"/>
          </p:cNvSpPr>
          <p:nvPr>
            <p:ph type="sldNum" sz="quarter" idx="12"/>
            <p:custDataLst>
              <p:tags r:id="rId6"/>
            </p:custDataLst>
          </p:nvPr>
        </p:nvSpPr>
        <p:spPr>
          <a:xfrm>
            <a:off x="6457950" y="6350000"/>
            <a:ext cx="2025650" cy="315913"/>
          </a:xfrm>
          <a:prstGeom prst="rect">
            <a:avLst/>
          </a:prstGeom>
        </p:spPr>
        <p:txBody>
          <a:bodyPr vert="horz" lIns="91440" tIns="45720" rIns="91440" bIns="45720" rtlCol="0" anchor="ctr">
            <a:normAutofit/>
          </a:bodyPr>
          <a:lstStyle/>
          <a:p>
            <a:pPr fontAlgn="base"/>
            <a:fld id="{FABC47A4-756D-490B-A52F-7D9E2C9FC05F}"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pic>
        <p:nvPicPr>
          <p:cNvPr id="49155" name="图片 6"/>
          <p:cNvPicPr>
            <a:picLocks noChangeAspect="1"/>
          </p:cNvPicPr>
          <p:nvPr>
            <p:custDataLst>
              <p:tags r:id="rId2"/>
            </p:custDataLst>
          </p:nvPr>
        </p:nvPicPr>
        <p:blipFill>
          <a:blip r:embed="rId3"/>
          <a:stretch>
            <a:fillRect/>
          </a:stretch>
        </p:blipFill>
        <p:spPr>
          <a:xfrm rot="5400000">
            <a:off x="-2533650" y="2809875"/>
            <a:ext cx="5143500" cy="1238250"/>
          </a:xfrm>
          <a:prstGeom prst="rect">
            <a:avLst/>
          </a:prstGeom>
          <a:noFill/>
          <a:ln w="9525">
            <a:noFill/>
          </a:ln>
        </p:spPr>
      </p:pic>
      <p:pic>
        <p:nvPicPr>
          <p:cNvPr id="49156" name="图片 8" descr="C:\Users\kingsoft\Desktop\图片7副本.png图片7副本"/>
          <p:cNvPicPr>
            <a:picLocks noChangeAspect="1"/>
          </p:cNvPicPr>
          <p:nvPr>
            <p:custDataLst>
              <p:tags r:id="rId4"/>
            </p:custDataLst>
          </p:nvPr>
        </p:nvPicPr>
        <p:blipFill>
          <a:blip r:embed="rId5"/>
          <a:stretch>
            <a:fillRect/>
          </a:stretch>
        </p:blipFill>
        <p:spPr>
          <a:xfrm flipH="1">
            <a:off x="6173788" y="5327650"/>
            <a:ext cx="2970212" cy="1530350"/>
          </a:xfrm>
          <a:prstGeom prst="rect">
            <a:avLst/>
          </a:prstGeom>
          <a:noFill/>
          <a:ln w="9525">
            <a:noFill/>
          </a:ln>
        </p:spPr>
      </p:pic>
      <p:sp>
        <p:nvSpPr>
          <p:cNvPr id="2" name="竖排标题 1"/>
          <p:cNvSpPr>
            <a:spLocks noGrp="1"/>
          </p:cNvSpPr>
          <p:nvPr>
            <p:ph type="title" orient="vert"/>
          </p:nvPr>
        </p:nvSpPr>
        <p:spPr>
          <a:xfrm>
            <a:off x="7928351" y="952508"/>
            <a:ext cx="713238"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竖排文字占位符 2"/>
          <p:cNvSpPr>
            <a:spLocks noGrp="1"/>
          </p:cNvSpPr>
          <p:nvPr>
            <p:ph type="body" orient="vert" idx="1"/>
          </p:nvPr>
        </p:nvSpPr>
        <p:spPr>
          <a:xfrm>
            <a:off x="502444" y="952500"/>
            <a:ext cx="7371076" cy="5388907"/>
          </a:xfrm>
        </p:spPr>
        <p:txBody>
          <a:bodyPr vert="eaVert"/>
          <a:lstStyle>
            <a:lvl1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1pPr>
            <a:lvl2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2pPr>
            <a:lvl3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3pPr>
            <a:lvl4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4pPr>
            <a:lvl5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custDataLst>
              <p:tags r:id="rId6"/>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7"/>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8"/>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pic>
        <p:nvPicPr>
          <p:cNvPr id="50179" name="图片 5"/>
          <p:cNvPicPr>
            <a:picLocks noChangeAspect="1"/>
          </p:cNvPicPr>
          <p:nvPr>
            <p:custDataLst>
              <p:tags r:id="rId2"/>
            </p:custDataLst>
          </p:nvPr>
        </p:nvPicPr>
        <p:blipFill>
          <a:blip r:embed="rId3"/>
          <a:stretch>
            <a:fillRect/>
          </a:stretch>
        </p:blipFill>
        <p:spPr>
          <a:xfrm>
            <a:off x="0" y="-15875"/>
            <a:ext cx="9144000" cy="2047875"/>
          </a:xfrm>
          <a:prstGeom prst="rect">
            <a:avLst/>
          </a:prstGeom>
          <a:noFill/>
          <a:ln w="9525">
            <a:noFill/>
          </a:ln>
        </p:spPr>
      </p:pic>
      <p:sp>
        <p:nvSpPr>
          <p:cNvPr id="7" name="内容占位符 6"/>
          <p:cNvSpPr>
            <a:spLocks noGrp="1"/>
          </p:cNvSpPr>
          <p:nvPr>
            <p:ph sz="quarter" idx="13"/>
          </p:nvPr>
        </p:nvSpPr>
        <p:spPr>
          <a:xfrm>
            <a:off x="502448" y="952508"/>
            <a:ext cx="8139178" cy="5388907"/>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4"/>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6"/>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pic>
        <p:nvPicPr>
          <p:cNvPr id="51203" name="图片 9"/>
          <p:cNvPicPr>
            <a:picLocks noChangeAspect="1"/>
          </p:cNvPicPr>
          <p:nvPr>
            <p:custDataLst>
              <p:tags r:id="rId2"/>
            </p:custDataLst>
          </p:nvPr>
        </p:nvPicPr>
        <p:blipFill>
          <a:blip r:embed="rId3"/>
          <a:stretch>
            <a:fillRect/>
          </a:stretch>
        </p:blipFill>
        <p:spPr>
          <a:xfrm>
            <a:off x="0" y="6176963"/>
            <a:ext cx="9144000" cy="1166812"/>
          </a:xfrm>
          <a:prstGeom prst="rect">
            <a:avLst/>
          </a:prstGeom>
          <a:noFill/>
          <a:ln w="9525">
            <a:noFill/>
          </a:ln>
        </p:spPr>
      </p:pic>
      <p:pic>
        <p:nvPicPr>
          <p:cNvPr id="51204" name="图片 5"/>
          <p:cNvPicPr>
            <a:picLocks noChangeAspect="1"/>
          </p:cNvPicPr>
          <p:nvPr>
            <p:custDataLst>
              <p:tags r:id="rId4"/>
            </p:custDataLst>
          </p:nvPr>
        </p:nvPicPr>
        <p:blipFill>
          <a:blip r:embed="rId5"/>
          <a:stretch>
            <a:fillRect/>
          </a:stretch>
        </p:blipFill>
        <p:spPr>
          <a:xfrm>
            <a:off x="0" y="34925"/>
            <a:ext cx="9144000" cy="2047875"/>
          </a:xfrm>
          <a:prstGeom prst="rect">
            <a:avLst/>
          </a:prstGeom>
          <a:noFill/>
          <a:ln w="9525">
            <a:noFill/>
          </a:ln>
        </p:spPr>
      </p:pic>
      <p:pic>
        <p:nvPicPr>
          <p:cNvPr id="51205" name="图片 8"/>
          <p:cNvPicPr>
            <a:picLocks noChangeAspect="1"/>
          </p:cNvPicPr>
          <p:nvPr>
            <p:custDataLst>
              <p:tags r:id="rId6"/>
            </p:custDataLst>
          </p:nvPr>
        </p:nvPicPr>
        <p:blipFill>
          <a:blip r:embed="rId7"/>
          <a:stretch>
            <a:fillRect/>
          </a:stretch>
        </p:blipFill>
        <p:spPr>
          <a:xfrm>
            <a:off x="0" y="0"/>
            <a:ext cx="9144000" cy="1704975"/>
          </a:xfrm>
          <a:prstGeom prst="rect">
            <a:avLst/>
          </a:prstGeom>
          <a:noFill/>
          <a:ln w="9525">
            <a:noFill/>
          </a:ln>
        </p:spPr>
      </p:pic>
      <p:sp>
        <p:nvSpPr>
          <p:cNvPr id="2" name="标题 1"/>
          <p:cNvSpPr>
            <a:spLocks noGrp="1"/>
          </p:cNvSpPr>
          <p:nvPr>
            <p:ph type="title" hasCustomPrompt="1"/>
          </p:nvPr>
        </p:nvSpPr>
        <p:spPr>
          <a:xfrm>
            <a:off x="2344229" y="2421777"/>
            <a:ext cx="4455542" cy="1336635"/>
          </a:xfrm>
        </p:spPr>
        <p:txBody>
          <a:bodyPr vert="horz" lIns="90000" tIns="46800" rIns="90000" bIns="46800" rtlCol="0" anchor="b" anchorCtr="0">
            <a:normAutofit/>
          </a:bodyPr>
          <a:lstStyle>
            <a:lvl1pPr marL="0" marR="0" algn="ctr" defTabSz="914400" rtl="0" eaLnBrk="1" fontAlgn="auto" latinLnBrk="0" hangingPunct="1">
              <a:lnSpc>
                <a:spcPct val="100000"/>
              </a:lnSpc>
              <a:buNone/>
              <a:defRPr kumimoji="0" lang="zh-CN" altLang="en-US" sz="5400" b="1" i="0" u="none" strike="noStrike" kern="1200" cap="none" spc="600" normalizeH="0" baseline="0" noProof="1" dirty="0">
                <a:solidFill>
                  <a:schemeClr val="accent1"/>
                </a:solidFill>
                <a:uFillTx/>
                <a:latin typeface="Arial" panose="020B0604020202020204" pitchFamily="34" charset="0"/>
                <a:ea typeface="汉仪旗黑-85S" pitchFamily="18" charset="-122"/>
                <a:cs typeface="+mj-cs"/>
                <a:sym typeface="+mn-ea"/>
              </a:defRPr>
            </a:lvl1pPr>
          </a:lstStyle>
          <a:p>
            <a:pPr lvl="0" fontAlgn="auto"/>
            <a:r>
              <a:rPr strike="noStrike" noProof="1" dirty="0">
                <a:sym typeface="+mn-ea"/>
              </a:rPr>
              <a:t>编辑标题</a:t>
            </a:r>
            <a:endParaRPr strike="noStrike" noProof="1" dirty="0">
              <a:sym typeface="+mn-ea"/>
            </a:endParaRPr>
          </a:p>
        </p:txBody>
      </p:sp>
      <p:sp>
        <p:nvSpPr>
          <p:cNvPr id="13" name="文本占位符 12"/>
          <p:cNvSpPr>
            <a:spLocks noGrp="1"/>
          </p:cNvSpPr>
          <p:nvPr>
            <p:ph type="body" sz="quarter" idx="13" hasCustomPrompt="1"/>
          </p:nvPr>
        </p:nvSpPr>
        <p:spPr>
          <a:xfrm>
            <a:off x="3474527" y="4417887"/>
            <a:ext cx="976576" cy="485285"/>
          </a:xfrm>
          <a:solidFill>
            <a:schemeClr val="accent1"/>
          </a:solidFill>
        </p:spPr>
        <p:txBody>
          <a:bodyPr/>
          <a:lstStyle>
            <a:lvl1pPr marL="0" indent="0" algn="r">
              <a:buNone/>
              <a:defRPr>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fontAlgn="auto"/>
            <a:r>
              <a:rPr lang="zh-CN" altLang="en-US" strike="noStrike" noProof="1" dirty="0"/>
              <a:t>编辑文本</a:t>
            </a:r>
            <a:endParaRPr lang="zh-CN" altLang="en-US" strike="noStrike" noProof="1" dirty="0"/>
          </a:p>
        </p:txBody>
      </p:sp>
      <p:sp>
        <p:nvSpPr>
          <p:cNvPr id="15" name="文本占位符 14"/>
          <p:cNvSpPr>
            <a:spLocks noGrp="1"/>
          </p:cNvSpPr>
          <p:nvPr>
            <p:ph type="body" sz="quarter" idx="14" hasCustomPrompt="1"/>
          </p:nvPr>
        </p:nvSpPr>
        <p:spPr>
          <a:xfrm>
            <a:off x="4692899" y="4417887"/>
            <a:ext cx="976577" cy="485285"/>
          </a:xfrm>
          <a:ln>
            <a:solidFill>
              <a:schemeClr val="accent1"/>
            </a:solidFill>
          </a:ln>
        </p:spPr>
        <p:txBody>
          <a:bodyPr/>
          <a:lstStyle>
            <a:lvl1pPr marL="0" indent="0">
              <a:buNone/>
              <a:defRPr>
                <a:solidFill>
                  <a:schemeClr val="accent1"/>
                </a:solidFill>
              </a:defRPr>
            </a:lvl1pPr>
            <a:lvl2pPr marL="342900" indent="0">
              <a:buNone/>
              <a:defRPr/>
            </a:lvl2pPr>
            <a:lvl3pPr marL="685800" indent="0">
              <a:buNone/>
              <a:defRPr/>
            </a:lvl3pPr>
            <a:lvl4pPr marL="1028700" indent="0">
              <a:buNone/>
              <a:defRPr/>
            </a:lvl4pPr>
            <a:lvl5pPr marL="1371600" indent="0">
              <a:buNone/>
              <a:defRPr/>
            </a:lvl5pPr>
          </a:lstStyle>
          <a:p>
            <a:pPr lvl="0" fontAlgn="auto"/>
            <a:r>
              <a:rPr lang="zh-CN" altLang="en-US" strike="noStrike" noProof="1" dirty="0"/>
              <a:t>编辑文本</a:t>
            </a:r>
            <a:endParaRPr lang="zh-CN" altLang="en-US" strike="noStrike" noProof="1" dirty="0"/>
          </a:p>
        </p:txBody>
      </p:sp>
      <p:sp>
        <p:nvSpPr>
          <p:cNvPr id="3" name="日期占位符 2"/>
          <p:cNvSpPr>
            <a:spLocks noGrp="1"/>
          </p:cNvSpPr>
          <p:nvPr>
            <p:ph type="dt" sz="half" idx="10"/>
            <p:custDataLst>
              <p:tags r:id="rId8"/>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9"/>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10"/>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pic>
        <p:nvPicPr>
          <p:cNvPr id="52227" name="图片 17"/>
          <p:cNvPicPr>
            <a:picLocks noChangeAspect="1"/>
          </p:cNvPicPr>
          <p:nvPr>
            <p:custDataLst>
              <p:tags r:id="rId2"/>
            </p:custDataLst>
          </p:nvPr>
        </p:nvPicPr>
        <p:blipFill>
          <a:blip r:embed="rId3"/>
          <a:stretch>
            <a:fillRect/>
          </a:stretch>
        </p:blipFill>
        <p:spPr>
          <a:xfrm>
            <a:off x="0" y="6176963"/>
            <a:ext cx="9144000" cy="1316037"/>
          </a:xfrm>
          <a:prstGeom prst="rect">
            <a:avLst/>
          </a:prstGeom>
          <a:noFill/>
          <a:ln w="9525">
            <a:noFill/>
          </a:ln>
        </p:spPr>
      </p:pic>
      <p:sp>
        <p:nvSpPr>
          <p:cNvPr id="2" name="标题 1"/>
          <p:cNvSpPr>
            <a:spLocks noGrp="1"/>
          </p:cNvSpPr>
          <p:nvPr>
            <p:ph type="title"/>
          </p:nvPr>
        </p:nvSpPr>
        <p:spPr/>
        <p:txBody>
          <a:bodyPr>
            <a:noAutofit/>
          </a:bodyPr>
          <a:lstStyle>
            <a:lvl1pPr>
              <a:defRPr sz="180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单击此处编辑母版标题样式</a:t>
            </a:r>
            <a:endParaRPr lang="zh-CN" altLang="en-US" strike="noStrike" noProof="1" dirty="0"/>
          </a:p>
        </p:txBody>
      </p:sp>
      <p:sp>
        <p:nvSpPr>
          <p:cNvPr id="3" name="日期占位符 2"/>
          <p:cNvSpPr>
            <a:spLocks noGrp="1"/>
          </p:cNvSpPr>
          <p:nvPr>
            <p:ph type="dt" sz="half" idx="10"/>
            <p:custDataLst>
              <p:tags r:id="rId4"/>
            </p:custDataLst>
          </p:nvPr>
        </p:nvSpPr>
        <p:spPr>
          <a:xfrm>
            <a:off x="660400" y="6350000"/>
            <a:ext cx="2024063" cy="315913"/>
          </a:xfrm>
          <a:prstGeom prst="rect">
            <a:avLst/>
          </a:prstGeom>
        </p:spPr>
        <p:txBody>
          <a:bodyPr vert="horz" lIns="91440" tIns="45720" rIns="91440" bIns="45720" rtlCol="0" anchor="ctr">
            <a:normAutofit/>
          </a:bodyPr>
          <a:lstStyle>
            <a:lvl1pPr>
              <a:defRPr baseline="0">
                <a:latin typeface="微软雅黑" panose="020B0503020204020204" pitchFamily="34" charset="-122"/>
              </a:defRPr>
            </a:lvl1pPr>
          </a:lstStyle>
          <a:p>
            <a:pPr fontAlgn="base"/>
            <a:fld id="{760FBDFE-C587-4B4C-A407-44438C67B59E}" type="datetimeFigureOut">
              <a:rPr lang="zh-CN" altLang="en-US" strike="noStrike" noProof="1" smtClean="0">
                <a:latin typeface="微软雅黑" panose="020B0503020204020204" pitchFamily="34" charset="-122"/>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6350000"/>
            <a:ext cx="2968625" cy="315913"/>
          </a:xfrm>
          <a:prstGeom prst="rect">
            <a:avLst/>
          </a:prstGeom>
        </p:spPr>
        <p:txBody>
          <a:bodyPr vert="horz" lIns="91440" tIns="45720" rIns="91440" bIns="45720" rtlCol="0" anchor="ctr">
            <a:normAutofit/>
          </a:bodyPr>
          <a:lstStyle>
            <a:lvl1pPr>
              <a:defRPr baseline="0">
                <a:latin typeface="微软雅黑" panose="020B0503020204020204" pitchFamily="3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6"/>
            </p:custDataLst>
          </p:nvPr>
        </p:nvSpPr>
        <p:spPr>
          <a:xfrm>
            <a:off x="6457950" y="6350000"/>
            <a:ext cx="2025650" cy="315913"/>
          </a:xfrm>
          <a:prstGeom prst="rect">
            <a:avLst/>
          </a:prstGeom>
        </p:spPr>
        <p:txBody>
          <a:bodyPr vert="horz" lIns="91440" tIns="45720" rIns="91440" bIns="45720" rtlCol="0" anchor="ctr">
            <a:normAutofit/>
          </a:bodyPr>
          <a:lstStyle>
            <a:lvl1pPr>
              <a:defRPr baseline="0">
                <a:latin typeface="微软雅黑" panose="020B0503020204020204" pitchFamily="34" charset="-122"/>
              </a:defRPr>
            </a:lvl1pPr>
          </a:lstStyle>
          <a:p>
            <a:pPr fontAlgn="base"/>
            <a:fld id="{49AE70B2-8BF9-45C0-BB95-33D1B9D3A854}" type="slidenum">
              <a:rPr lang="zh-CN" altLang="en-US" strike="noStrike" noProof="1" smtClean="0">
                <a:latin typeface="微软雅黑" panose="020B0503020204020204" pitchFamily="34" charset="-122"/>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6" name="矩形 5"/>
          <p:cNvSpPr/>
          <p:nvPr>
            <p:custDataLst>
              <p:tags r:id="rId2"/>
            </p:custDataLst>
          </p:nvPr>
        </p:nvSpPr>
        <p:spPr>
          <a:xfrm>
            <a:off x="214313" y="273050"/>
            <a:ext cx="8712200" cy="63119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baseline="0" noProof="1" dirty="0">
              <a:latin typeface="Arial" panose="020B0604020202020204" pitchFamily="34" charset="0"/>
              <a:ea typeface="微软雅黑" panose="020B0503020204020204" pitchFamily="34" charset="-122"/>
              <a:sym typeface="+mn-ea"/>
            </a:endParaRPr>
          </a:p>
        </p:txBody>
      </p:sp>
      <p:pic>
        <p:nvPicPr>
          <p:cNvPr id="53252" name="图片 9" descr="C:\Users\kingsoft\Desktop\图片7副本.png图片7副本"/>
          <p:cNvPicPr>
            <a:picLocks noChangeAspect="1"/>
          </p:cNvPicPr>
          <p:nvPr>
            <p:custDataLst>
              <p:tags r:id="rId3"/>
            </p:custDataLst>
          </p:nvPr>
        </p:nvPicPr>
        <p:blipFill>
          <a:blip r:embed="rId4"/>
          <a:stretch>
            <a:fillRect/>
          </a:stretch>
        </p:blipFill>
        <p:spPr>
          <a:xfrm flipH="1">
            <a:off x="5303838" y="4933950"/>
            <a:ext cx="3622675" cy="1651000"/>
          </a:xfrm>
          <a:prstGeom prst="rect">
            <a:avLst/>
          </a:prstGeom>
          <a:noFill/>
          <a:ln w="9525">
            <a:noFill/>
          </a:ln>
        </p:spPr>
      </p:pic>
      <p:sp>
        <p:nvSpPr>
          <p:cNvPr id="2" name="标题 1"/>
          <p:cNvSpPr>
            <a:spLocks noGrp="1"/>
          </p:cNvSpPr>
          <p:nvPr>
            <p:ph type="title" hasCustomPrompt="1"/>
          </p:nvPr>
        </p:nvSpPr>
        <p:spPr>
          <a:xfrm>
            <a:off x="961200" y="1249200"/>
            <a:ext cx="7219800" cy="723600"/>
          </a:xfrm>
        </p:spPr>
        <p:txBody>
          <a:bodyPr anchor="ctr"/>
          <a:lstStyle>
            <a:lvl1pPr>
              <a:defRPr sz="240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单击此处编辑标题</a:t>
            </a:r>
            <a:endParaRPr lang="zh-CN" altLang="en-US" strike="noStrike" noProof="1" dirty="0"/>
          </a:p>
        </p:txBody>
      </p:sp>
      <p:sp>
        <p:nvSpPr>
          <p:cNvPr id="7" name="内容占位符 6"/>
          <p:cNvSpPr>
            <a:spLocks noGrp="1"/>
          </p:cNvSpPr>
          <p:nvPr>
            <p:ph sz="quarter" idx="13"/>
          </p:nvPr>
        </p:nvSpPr>
        <p:spPr>
          <a:xfrm>
            <a:off x="960835" y="2163600"/>
            <a:ext cx="7219950" cy="3445200"/>
          </a:xfrm>
        </p:spPr>
        <p:txBody>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05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05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05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0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z="1050" strike="noStrike" noProof="1" dirty="0"/>
              <a:t>单击此处编辑母版文本样式</a:t>
            </a:r>
            <a:endParaRPr lang="zh-CN" altLang="en-US" strike="noStrike" noProof="1" dirty="0"/>
          </a:p>
          <a:p>
            <a:pPr lvl="1" fontAlgn="auto"/>
            <a:r>
              <a:rPr lang="zh-CN" altLang="en-US" sz="1050" strike="noStrike" noProof="1" dirty="0"/>
              <a:t>第二级</a:t>
            </a:r>
            <a:endParaRPr lang="zh-CN" altLang="en-US" strike="noStrike" noProof="1" dirty="0"/>
          </a:p>
          <a:p>
            <a:pPr lvl="2" fontAlgn="auto"/>
            <a:r>
              <a:rPr lang="zh-CN" altLang="en-US" sz="1050" strike="noStrike" noProof="1" dirty="0">
                <a:sym typeface="+mn-ea"/>
              </a:rPr>
              <a:t>第</a:t>
            </a:r>
            <a:r>
              <a:rPr lang="zh-CN" altLang="en-US" sz="1050" strike="noStrike" noProof="1" dirty="0"/>
              <a:t>三级</a:t>
            </a:r>
            <a:endParaRPr lang="zh-CN" altLang="en-US" strike="noStrike" noProof="1" dirty="0"/>
          </a:p>
          <a:p>
            <a:pPr lvl="3" fontAlgn="auto"/>
            <a:r>
              <a:rPr lang="zh-CN" altLang="en-US" sz="1050" strike="noStrike" noProof="1" dirty="0">
                <a:sym typeface="+mn-ea"/>
              </a:rPr>
              <a:t>第</a:t>
            </a:r>
            <a:r>
              <a:rPr lang="zh-CN" altLang="en-US" sz="1050" strike="noStrike" noProof="1" dirty="0"/>
              <a:t>四级</a:t>
            </a:r>
            <a:endParaRPr lang="zh-CN" altLang="en-US" strike="noStrike" noProof="1" dirty="0"/>
          </a:p>
          <a:p>
            <a:pPr lvl="4" fontAlgn="auto"/>
            <a:r>
              <a:rPr lang="zh-CN" altLang="en-US" sz="1050" strike="noStrike" noProof="1" dirty="0">
                <a:sym typeface="+mn-ea"/>
              </a:rPr>
              <a:t>第</a:t>
            </a:r>
            <a:r>
              <a:rPr lang="zh-CN" altLang="en-US" sz="1050" strike="noStrike" noProof="1" dirty="0"/>
              <a:t>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6350000"/>
            <a:ext cx="2024063"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微软雅黑" panose="020B0503020204020204" pitchFamily="3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50000"/>
            <a:ext cx="2968625"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微软雅黑" panose="020B0503020204020204" pitchFamily="3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50000"/>
            <a:ext cx="2025650"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微软雅黑" panose="020B0503020204020204" pitchFamily="3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13" name="矩形 12"/>
          <p:cNvSpPr/>
          <p:nvPr>
            <p:custDataLst>
              <p:tags r:id="rId2"/>
            </p:custDataLst>
          </p:nvPr>
        </p:nvSpPr>
        <p:spPr>
          <a:xfrm>
            <a:off x="0" y="0"/>
            <a:ext cx="3617913" cy="6858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dirty="0">
              <a:solidFill>
                <a:schemeClr val="accent1"/>
              </a:solidFill>
              <a:sym typeface="+mn-ea"/>
            </a:endParaRPr>
          </a:p>
        </p:txBody>
      </p:sp>
      <p:pic>
        <p:nvPicPr>
          <p:cNvPr id="54276" name="图片 9" descr="C:\Users\kingsoft\Desktop\图片7副本.png图片7副本"/>
          <p:cNvPicPr>
            <a:picLocks noChangeAspect="1"/>
          </p:cNvPicPr>
          <p:nvPr>
            <p:custDataLst>
              <p:tags r:id="rId3"/>
            </p:custDataLst>
          </p:nvPr>
        </p:nvPicPr>
        <p:blipFill>
          <a:blip r:embed="rId4"/>
          <a:stretch>
            <a:fillRect/>
          </a:stretch>
        </p:blipFill>
        <p:spPr>
          <a:xfrm flipH="1">
            <a:off x="6173788" y="5327650"/>
            <a:ext cx="2970212" cy="1530350"/>
          </a:xfrm>
          <a:prstGeom prst="rect">
            <a:avLst/>
          </a:prstGeom>
          <a:noFill/>
          <a:ln w="9525">
            <a:noFill/>
          </a:ln>
        </p:spPr>
      </p:pic>
      <p:sp>
        <p:nvSpPr>
          <p:cNvPr id="2" name="标题 1"/>
          <p:cNvSpPr>
            <a:spLocks noGrp="1"/>
          </p:cNvSpPr>
          <p:nvPr>
            <p:ph type="title" hasCustomPrompt="1"/>
          </p:nvPr>
        </p:nvSpPr>
        <p:spPr>
          <a:xfrm>
            <a:off x="437400" y="770400"/>
            <a:ext cx="2970000" cy="882000"/>
          </a:xfrm>
        </p:spPr>
        <p:txBody>
          <a:bodyPr anchor="ctr"/>
          <a:lstStyle>
            <a:lvl1pPr>
              <a:defRPr sz="270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fontAlgn="auto"/>
            <a:r>
              <a:rPr lang="zh-CN" altLang="en-US" strike="noStrike" noProof="1" dirty="0"/>
              <a:t>单击编辑标题</a:t>
            </a:r>
            <a:endParaRPr lang="zh-CN" altLang="en-US" strike="noStrike" noProof="1" dirty="0"/>
          </a:p>
        </p:txBody>
      </p:sp>
      <p:sp>
        <p:nvSpPr>
          <p:cNvPr id="7" name="文本占位符 6"/>
          <p:cNvSpPr>
            <a:spLocks noGrp="1"/>
          </p:cNvSpPr>
          <p:nvPr>
            <p:ph type="body" sz="quarter" idx="13"/>
          </p:nvPr>
        </p:nvSpPr>
        <p:spPr>
          <a:xfrm>
            <a:off x="440100" y="1764000"/>
            <a:ext cx="2967300" cy="4093200"/>
          </a:xfrm>
        </p:spPr>
        <p:txBody>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05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05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05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0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z="1050" strike="noStrike" noProof="1" dirty="0"/>
              <a:t>单击此处编辑母版文本样式</a:t>
            </a:r>
            <a:endParaRPr lang="zh-CN" altLang="en-US" strike="noStrike" noProof="1" dirty="0"/>
          </a:p>
          <a:p>
            <a:pPr lvl="1" fontAlgn="auto"/>
            <a:r>
              <a:rPr lang="zh-CN" altLang="en-US" sz="1050" strike="noStrike" noProof="1" dirty="0">
                <a:sym typeface="+mn-ea"/>
              </a:rPr>
              <a:t>第</a:t>
            </a:r>
            <a:r>
              <a:rPr lang="zh-CN" altLang="en-US" sz="1050" strike="noStrike" noProof="1" dirty="0"/>
              <a:t>二级</a:t>
            </a:r>
            <a:endParaRPr lang="zh-CN" altLang="en-US" strike="noStrike" noProof="1" dirty="0"/>
          </a:p>
          <a:p>
            <a:pPr lvl="2" fontAlgn="auto"/>
            <a:r>
              <a:rPr lang="zh-CN" altLang="en-US" sz="1050" strike="noStrike" noProof="1" dirty="0">
                <a:sym typeface="+mn-ea"/>
              </a:rPr>
              <a:t>第</a:t>
            </a:r>
            <a:r>
              <a:rPr lang="zh-CN" altLang="en-US" sz="1050" strike="noStrike" noProof="1" dirty="0"/>
              <a:t>三级</a:t>
            </a:r>
            <a:endParaRPr lang="zh-CN" altLang="en-US" strike="noStrike" noProof="1" dirty="0"/>
          </a:p>
          <a:p>
            <a:pPr lvl="3" fontAlgn="auto"/>
            <a:r>
              <a:rPr lang="zh-CN" altLang="en-US" sz="1050" strike="noStrike" noProof="1" dirty="0">
                <a:sym typeface="+mn-ea"/>
              </a:rPr>
              <a:t>第</a:t>
            </a:r>
            <a:r>
              <a:rPr lang="zh-CN" altLang="en-US" sz="1050" strike="noStrike" noProof="1" dirty="0"/>
              <a:t>四级</a:t>
            </a:r>
            <a:endParaRPr lang="zh-CN" altLang="en-US" strike="noStrike" noProof="1" dirty="0"/>
          </a:p>
          <a:p>
            <a:pPr lvl="4" fontAlgn="auto"/>
            <a:r>
              <a:rPr lang="zh-CN" altLang="en-US" sz="1050" strike="noStrike" noProof="1" dirty="0">
                <a:sym typeface="+mn-ea"/>
              </a:rPr>
              <a:t>第</a:t>
            </a:r>
            <a:r>
              <a:rPr lang="zh-CN" altLang="en-US" sz="1050" strike="noStrike" noProof="1" dirty="0"/>
              <a:t>五级</a:t>
            </a:r>
            <a:endParaRPr lang="zh-CN" altLang="en-US" strike="noStrike" noProof="1" dirty="0"/>
          </a:p>
        </p:txBody>
      </p:sp>
      <p:sp>
        <p:nvSpPr>
          <p:cNvPr id="9" name="内容占位符 8"/>
          <p:cNvSpPr>
            <a:spLocks noGrp="1"/>
          </p:cNvSpPr>
          <p:nvPr>
            <p:ph sz="quarter" idx="14"/>
          </p:nvPr>
        </p:nvSpPr>
        <p:spPr>
          <a:xfrm>
            <a:off x="3825900" y="769938"/>
            <a:ext cx="4860000" cy="5087937"/>
          </a:xfrm>
        </p:spPr>
        <p:txBody>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05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05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05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0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z="1050" strike="noStrike" noProof="1" dirty="0"/>
              <a:t>单击此处编辑母版文本样式</a:t>
            </a:r>
            <a:endParaRPr lang="zh-CN" altLang="en-US" strike="noStrike" noProof="1" dirty="0"/>
          </a:p>
          <a:p>
            <a:pPr lvl="1" fontAlgn="auto"/>
            <a:r>
              <a:rPr lang="zh-CN" altLang="en-US" sz="1050" strike="noStrike" noProof="1" dirty="0">
                <a:sym typeface="+mn-ea"/>
              </a:rPr>
              <a:t>第</a:t>
            </a:r>
            <a:r>
              <a:rPr lang="zh-CN" altLang="en-US" sz="1050" strike="noStrike" noProof="1" dirty="0"/>
              <a:t>二级</a:t>
            </a:r>
            <a:endParaRPr lang="zh-CN" altLang="en-US" strike="noStrike" noProof="1" dirty="0"/>
          </a:p>
          <a:p>
            <a:pPr lvl="2" fontAlgn="auto"/>
            <a:r>
              <a:rPr lang="zh-CN" altLang="en-US" sz="1050" strike="noStrike" noProof="1" dirty="0">
                <a:sym typeface="+mn-ea"/>
              </a:rPr>
              <a:t>第</a:t>
            </a:r>
            <a:r>
              <a:rPr lang="zh-CN" altLang="en-US" sz="1050" strike="noStrike" noProof="1" dirty="0"/>
              <a:t>三级</a:t>
            </a:r>
            <a:endParaRPr lang="zh-CN" altLang="en-US" strike="noStrike" noProof="1" dirty="0"/>
          </a:p>
          <a:p>
            <a:pPr lvl="3" fontAlgn="auto"/>
            <a:r>
              <a:rPr lang="zh-CN" altLang="en-US" sz="1050" strike="noStrike" noProof="1" dirty="0">
                <a:sym typeface="+mn-ea"/>
              </a:rPr>
              <a:t>第</a:t>
            </a:r>
            <a:r>
              <a:rPr lang="zh-CN" altLang="en-US" sz="1050" strike="noStrike" noProof="1" dirty="0"/>
              <a:t>四级</a:t>
            </a:r>
            <a:endParaRPr lang="zh-CN" altLang="en-US" strike="noStrike" noProof="1" dirty="0"/>
          </a:p>
          <a:p>
            <a:pPr lvl="4" fontAlgn="auto"/>
            <a:r>
              <a:rPr lang="zh-CN" altLang="en-US" sz="1050" strike="noStrike" noProof="1" dirty="0">
                <a:sym typeface="+mn-ea"/>
              </a:rPr>
              <a:t>第</a:t>
            </a:r>
            <a:r>
              <a:rPr lang="zh-CN" altLang="en-US" sz="1050" strike="noStrike" noProof="1" dirty="0"/>
              <a:t>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3" name="矩形 12"/>
          <p:cNvSpPr/>
          <p:nvPr>
            <p:custDataLst>
              <p:tags r:id="rId2"/>
            </p:custDataLst>
          </p:nvPr>
        </p:nvSpPr>
        <p:spPr>
          <a:xfrm>
            <a:off x="0" y="0"/>
            <a:ext cx="9144000" cy="266382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a:sym typeface="+mn-ea"/>
            </a:endParaRPr>
          </a:p>
        </p:txBody>
      </p:sp>
      <p:pic>
        <p:nvPicPr>
          <p:cNvPr id="55300" name="图片 15" descr="C:\Users\kingsoft\Desktop\图片7副本.png图片7副本"/>
          <p:cNvPicPr>
            <a:picLocks noChangeAspect="1"/>
          </p:cNvPicPr>
          <p:nvPr>
            <p:custDataLst>
              <p:tags r:id="rId3"/>
            </p:custDataLst>
          </p:nvPr>
        </p:nvPicPr>
        <p:blipFill>
          <a:blip r:embed="rId4"/>
          <a:stretch>
            <a:fillRect/>
          </a:stretch>
        </p:blipFill>
        <p:spPr>
          <a:xfrm flipH="1">
            <a:off x="6173788" y="5327650"/>
            <a:ext cx="2970212" cy="1530350"/>
          </a:xfrm>
          <a:prstGeom prst="rect">
            <a:avLst/>
          </a:prstGeom>
          <a:noFill/>
          <a:ln w="9525">
            <a:noFill/>
          </a:ln>
        </p:spPr>
      </p:pic>
      <p:sp>
        <p:nvSpPr>
          <p:cNvPr id="2" name="标题 1"/>
          <p:cNvSpPr>
            <a:spLocks noGrp="1"/>
          </p:cNvSpPr>
          <p:nvPr>
            <p:ph type="title"/>
          </p:nvPr>
        </p:nvSpPr>
        <p:spPr>
          <a:xfrm>
            <a:off x="459000" y="781200"/>
            <a:ext cx="8232300" cy="626400"/>
          </a:xfrm>
        </p:spPr>
        <p:txBody>
          <a:bodyPr anchor="ctr"/>
          <a:lstStyle>
            <a:lvl1pPr algn="ctr">
              <a:defRPr sz="270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单击此处编辑母版标题样式</a:t>
            </a:r>
            <a:endParaRPr lang="zh-CN" altLang="en-US" strike="noStrike" noProof="1" dirty="0"/>
          </a:p>
        </p:txBody>
      </p:sp>
      <p:sp>
        <p:nvSpPr>
          <p:cNvPr id="7" name="文本占位符 6"/>
          <p:cNvSpPr>
            <a:spLocks noGrp="1"/>
          </p:cNvSpPr>
          <p:nvPr>
            <p:ph type="body" sz="quarter" idx="13"/>
          </p:nvPr>
        </p:nvSpPr>
        <p:spPr>
          <a:xfrm>
            <a:off x="459000" y="1659600"/>
            <a:ext cx="8231981" cy="828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fontAlgn="auto"/>
            <a:r>
              <a:rPr lang="zh-CN" altLang="en-US" strike="noStrike" noProof="1" dirty="0"/>
              <a:t>单击此处编辑母版文本样式</a:t>
            </a:r>
            <a:endParaRPr lang="zh-CN" altLang="en-US" strike="noStrike" noProof="1" dirty="0"/>
          </a:p>
        </p:txBody>
      </p:sp>
      <p:sp>
        <p:nvSpPr>
          <p:cNvPr id="9" name="内容占位符 8"/>
          <p:cNvSpPr>
            <a:spLocks noGrp="1"/>
          </p:cNvSpPr>
          <p:nvPr>
            <p:ph sz="quarter" idx="14"/>
          </p:nvPr>
        </p:nvSpPr>
        <p:spPr>
          <a:xfrm>
            <a:off x="459581" y="2808000"/>
            <a:ext cx="8224200" cy="3430800"/>
          </a:xfrm>
        </p:spPr>
        <p:txBody>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05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05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05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0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z="1050" strike="noStrike" noProof="1" dirty="0"/>
              <a:t>单击此处编辑母版文本样式</a:t>
            </a:r>
            <a:endParaRPr lang="zh-CN" altLang="en-US" strike="noStrike" noProof="1" dirty="0"/>
          </a:p>
          <a:p>
            <a:pPr lvl="1" fontAlgn="auto"/>
            <a:r>
              <a:rPr lang="zh-CN" altLang="en-US" sz="1050" strike="noStrike" noProof="1" dirty="0">
                <a:sym typeface="+mn-ea"/>
              </a:rPr>
              <a:t>第</a:t>
            </a:r>
            <a:r>
              <a:rPr lang="zh-CN" altLang="en-US" sz="1050" strike="noStrike" noProof="1" dirty="0"/>
              <a:t>二级</a:t>
            </a:r>
            <a:endParaRPr lang="zh-CN" altLang="en-US" strike="noStrike" noProof="1" dirty="0"/>
          </a:p>
          <a:p>
            <a:pPr lvl="2" fontAlgn="auto"/>
            <a:r>
              <a:rPr lang="zh-CN" altLang="en-US" sz="1050" strike="noStrike" noProof="1" dirty="0">
                <a:sym typeface="+mn-ea"/>
              </a:rPr>
              <a:t>第</a:t>
            </a:r>
            <a:r>
              <a:rPr lang="zh-CN" altLang="en-US" sz="1050" strike="noStrike" noProof="1" dirty="0"/>
              <a:t>三级</a:t>
            </a:r>
            <a:endParaRPr lang="zh-CN" altLang="en-US" strike="noStrike" noProof="1" dirty="0"/>
          </a:p>
          <a:p>
            <a:pPr lvl="3" fontAlgn="auto"/>
            <a:r>
              <a:rPr lang="zh-CN" altLang="en-US" sz="1050" strike="noStrike" noProof="1" dirty="0">
                <a:sym typeface="+mn-ea"/>
              </a:rPr>
              <a:t>第</a:t>
            </a:r>
            <a:r>
              <a:rPr lang="zh-CN" altLang="en-US" sz="1050" strike="noStrike" noProof="1" dirty="0"/>
              <a:t>四级</a:t>
            </a:r>
            <a:endParaRPr lang="zh-CN" altLang="en-US" strike="noStrike" noProof="1" dirty="0"/>
          </a:p>
          <a:p>
            <a:pPr lvl="4" fontAlgn="auto"/>
            <a:r>
              <a:rPr lang="zh-CN" altLang="en-US" sz="1050" strike="noStrike" noProof="1" dirty="0">
                <a:sym typeface="+mn-ea"/>
              </a:rPr>
              <a:t>第</a:t>
            </a:r>
            <a:r>
              <a:rPr lang="zh-CN" altLang="en-US" sz="1050" strike="noStrike" noProof="1" dirty="0"/>
              <a:t>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pic>
        <p:nvPicPr>
          <p:cNvPr id="56323" name="图片 17"/>
          <p:cNvPicPr>
            <a:picLocks noChangeAspect="1"/>
          </p:cNvPicPr>
          <p:nvPr>
            <p:custDataLst>
              <p:tags r:id="rId2"/>
            </p:custDataLst>
          </p:nvPr>
        </p:nvPicPr>
        <p:blipFill>
          <a:blip r:embed="rId3"/>
          <a:stretch>
            <a:fillRect/>
          </a:stretch>
        </p:blipFill>
        <p:spPr>
          <a:xfrm>
            <a:off x="3175" y="0"/>
            <a:ext cx="9144000" cy="1974850"/>
          </a:xfrm>
          <a:prstGeom prst="rect">
            <a:avLst/>
          </a:prstGeom>
          <a:noFill/>
          <a:ln w="9525">
            <a:noFill/>
          </a:ln>
        </p:spPr>
      </p:pic>
      <p:sp>
        <p:nvSpPr>
          <p:cNvPr id="13" name="矩形 12"/>
          <p:cNvSpPr/>
          <p:nvPr>
            <p:custDataLst>
              <p:tags r:id="rId4"/>
            </p:custDataLst>
          </p:nvPr>
        </p:nvSpPr>
        <p:spPr>
          <a:xfrm>
            <a:off x="0" y="5041900"/>
            <a:ext cx="9144000" cy="18288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a:sym typeface="+mn-ea"/>
            </a:endParaRPr>
          </a:p>
        </p:txBody>
      </p:sp>
      <p:sp>
        <p:nvSpPr>
          <p:cNvPr id="2" name="标题 1"/>
          <p:cNvSpPr>
            <a:spLocks noGrp="1"/>
          </p:cNvSpPr>
          <p:nvPr>
            <p:ph type="title"/>
          </p:nvPr>
        </p:nvSpPr>
        <p:spPr>
          <a:xfrm>
            <a:off x="453600" y="669600"/>
            <a:ext cx="8232300" cy="565200"/>
          </a:xfrm>
        </p:spPr>
        <p:txBody>
          <a:bodyPr anchor="ctr"/>
          <a:lstStyle>
            <a:lvl1pPr algn="ctr">
              <a:defRPr sz="240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53628" y="1681200"/>
            <a:ext cx="8243100" cy="3211200"/>
          </a:xfrm>
        </p:spPr>
        <p:txBody>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05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05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05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0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z="1050" strike="noStrike" noProof="1" dirty="0"/>
              <a:t>单击此处编辑母版文本样式</a:t>
            </a:r>
            <a:endParaRPr lang="zh-CN" altLang="en-US" strike="noStrike" noProof="1" dirty="0"/>
          </a:p>
          <a:p>
            <a:pPr lvl="1" fontAlgn="auto"/>
            <a:r>
              <a:rPr lang="zh-CN" altLang="en-US" sz="1050" strike="noStrike" noProof="1" dirty="0">
                <a:sym typeface="+mn-ea"/>
              </a:rPr>
              <a:t>第</a:t>
            </a:r>
            <a:r>
              <a:rPr lang="zh-CN" altLang="en-US" sz="1050" strike="noStrike" noProof="1" dirty="0"/>
              <a:t>二级</a:t>
            </a:r>
            <a:endParaRPr lang="zh-CN" altLang="en-US" strike="noStrike" noProof="1" dirty="0"/>
          </a:p>
          <a:p>
            <a:pPr lvl="2" fontAlgn="auto"/>
            <a:r>
              <a:rPr lang="zh-CN" altLang="en-US" sz="1050" strike="noStrike" noProof="1" dirty="0">
                <a:sym typeface="+mn-ea"/>
              </a:rPr>
              <a:t>第</a:t>
            </a:r>
            <a:r>
              <a:rPr lang="zh-CN" altLang="en-US" sz="1050" strike="noStrike" noProof="1" dirty="0"/>
              <a:t>三级</a:t>
            </a:r>
            <a:endParaRPr lang="zh-CN" altLang="en-US" strike="noStrike" noProof="1" dirty="0"/>
          </a:p>
          <a:p>
            <a:pPr lvl="3" fontAlgn="auto"/>
            <a:r>
              <a:rPr lang="zh-CN" altLang="en-US" sz="1050" strike="noStrike" noProof="1" dirty="0">
                <a:sym typeface="+mn-ea"/>
              </a:rPr>
              <a:t>第</a:t>
            </a:r>
            <a:r>
              <a:rPr lang="zh-CN" altLang="en-US" sz="1050" strike="noStrike" noProof="1" dirty="0"/>
              <a:t>四级</a:t>
            </a:r>
            <a:endParaRPr lang="zh-CN" altLang="en-US" strike="noStrike" noProof="1" dirty="0"/>
          </a:p>
          <a:p>
            <a:pPr lvl="4" fontAlgn="auto"/>
            <a:r>
              <a:rPr lang="zh-CN" altLang="en-US" sz="1050" strike="noStrike" noProof="1" dirty="0">
                <a:sym typeface="+mn-ea"/>
              </a:rPr>
              <a:t>第</a:t>
            </a:r>
            <a:r>
              <a:rPr lang="zh-CN" altLang="en-US" sz="1050" strike="noStrike" noProof="1" dirty="0"/>
              <a:t>五级</a:t>
            </a:r>
            <a:endParaRPr lang="zh-CN" altLang="en-US" strike="noStrike" noProof="1" dirty="0"/>
          </a:p>
        </p:txBody>
      </p:sp>
      <p:sp>
        <p:nvSpPr>
          <p:cNvPr id="9" name="文本占位符 8"/>
          <p:cNvSpPr>
            <a:spLocks noGrp="1"/>
          </p:cNvSpPr>
          <p:nvPr>
            <p:ph type="body" sz="quarter" idx="14"/>
          </p:nvPr>
        </p:nvSpPr>
        <p:spPr>
          <a:xfrm>
            <a:off x="445500" y="5180400"/>
            <a:ext cx="8251200" cy="1011600"/>
          </a:xfrm>
        </p:spPr>
        <p:txBody>
          <a:bodyPr/>
          <a:lstStyle>
            <a:lvl1pPr marL="0" indent="0">
              <a:buNone/>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5"/>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pic>
        <p:nvPicPr>
          <p:cNvPr id="57347" name="图片 17"/>
          <p:cNvPicPr>
            <a:picLocks noChangeAspect="1"/>
          </p:cNvPicPr>
          <p:nvPr>
            <p:custDataLst>
              <p:tags r:id="rId2"/>
            </p:custDataLst>
          </p:nvPr>
        </p:nvPicPr>
        <p:blipFill>
          <a:blip r:embed="rId3"/>
          <a:stretch>
            <a:fillRect/>
          </a:stretch>
        </p:blipFill>
        <p:spPr>
          <a:xfrm>
            <a:off x="0" y="6242050"/>
            <a:ext cx="9144000" cy="1231900"/>
          </a:xfrm>
          <a:prstGeom prst="rect">
            <a:avLst/>
          </a:prstGeom>
          <a:noFill/>
          <a:ln w="9525">
            <a:noFill/>
          </a:ln>
        </p:spPr>
      </p:pic>
      <p:sp>
        <p:nvSpPr>
          <p:cNvPr id="15" name="矩形 14"/>
          <p:cNvSpPr/>
          <p:nvPr>
            <p:custDataLst>
              <p:tags r:id="rId4"/>
            </p:custDataLst>
          </p:nvPr>
        </p:nvSpPr>
        <p:spPr>
          <a:xfrm>
            <a:off x="0" y="0"/>
            <a:ext cx="9144000" cy="9144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base">
              <a:buClrTx/>
              <a:buSzTx/>
              <a:buFontTx/>
            </a:pPr>
            <a:endParaRPr lang="en-US" altLang="zh-CN" sz="1350" strike="noStrike" noProof="1">
              <a:latin typeface="Viner Hand ITC" charset="0"/>
              <a:cs typeface="Viner Hand ITC" charset="0"/>
              <a:sym typeface="+mn-ea"/>
            </a:endParaRPr>
          </a:p>
        </p:txBody>
      </p:sp>
      <p:sp>
        <p:nvSpPr>
          <p:cNvPr id="2" name="标题 1"/>
          <p:cNvSpPr>
            <a:spLocks noGrp="1"/>
          </p:cNvSpPr>
          <p:nvPr>
            <p:ph type="title"/>
          </p:nvPr>
        </p:nvSpPr>
        <p:spPr>
          <a:xfrm>
            <a:off x="434700" y="237600"/>
            <a:ext cx="8278200" cy="441964"/>
          </a:xfrm>
        </p:spPr>
        <p:txBody>
          <a:bodyPr>
            <a:normAutofit/>
          </a:bodyPr>
          <a:lstStyle>
            <a:lvl1pPr>
              <a:defRPr sz="210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34700" y="1663200"/>
            <a:ext cx="4006800" cy="2894400"/>
          </a:xfrm>
        </p:spPr>
        <p:txBody>
          <a:bodyPr>
            <a:normAutofit/>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05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05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05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0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z="1050" strike="noStrike" noProof="1"/>
              <a:t>单击此处编辑母版文本样式</a:t>
            </a:r>
            <a:endParaRPr lang="zh-CN" altLang="en-US" strike="noStrike" noProof="1"/>
          </a:p>
          <a:p>
            <a:pPr lvl="1" fontAlgn="auto"/>
            <a:r>
              <a:rPr lang="zh-CN" altLang="en-US" sz="1050" strike="noStrike" noProof="1" dirty="0">
                <a:sym typeface="+mn-ea"/>
              </a:rPr>
              <a:t>第</a:t>
            </a:r>
            <a:r>
              <a:rPr lang="zh-CN" altLang="en-US" sz="1050" strike="noStrike" noProof="1"/>
              <a:t>二级</a:t>
            </a:r>
            <a:endParaRPr lang="zh-CN" altLang="en-US" strike="noStrike" noProof="1"/>
          </a:p>
          <a:p>
            <a:pPr lvl="2" fontAlgn="auto"/>
            <a:r>
              <a:rPr lang="zh-CN" altLang="en-US" sz="1050" strike="noStrike" noProof="1" dirty="0">
                <a:sym typeface="+mn-ea"/>
              </a:rPr>
              <a:t>第</a:t>
            </a:r>
            <a:r>
              <a:rPr lang="zh-CN" altLang="en-US" sz="1050" strike="noStrike" noProof="1"/>
              <a:t>三级</a:t>
            </a:r>
            <a:endParaRPr lang="zh-CN" altLang="en-US" strike="noStrike" noProof="1"/>
          </a:p>
          <a:p>
            <a:pPr lvl="3" fontAlgn="auto"/>
            <a:r>
              <a:rPr lang="zh-CN" altLang="en-US" sz="1050" strike="noStrike" noProof="1" dirty="0">
                <a:sym typeface="+mn-ea"/>
              </a:rPr>
              <a:t>第</a:t>
            </a:r>
            <a:r>
              <a:rPr lang="zh-CN" altLang="en-US" sz="1050" strike="noStrike" noProof="1"/>
              <a:t>四级</a:t>
            </a:r>
            <a:endParaRPr lang="zh-CN" altLang="en-US" strike="noStrike" noProof="1"/>
          </a:p>
          <a:p>
            <a:pPr lvl="4" fontAlgn="auto"/>
            <a:r>
              <a:rPr lang="zh-CN" altLang="en-US" sz="1050" strike="noStrike" noProof="1" dirty="0">
                <a:sym typeface="+mn-ea"/>
              </a:rPr>
              <a:t>第</a:t>
            </a:r>
            <a:r>
              <a:rPr lang="zh-CN" altLang="en-US" sz="1050" strike="noStrike" noProof="1"/>
              <a:t>五级</a:t>
            </a:r>
            <a:endParaRPr lang="zh-CN" altLang="en-US" strike="noStrike" noProof="1"/>
          </a:p>
        </p:txBody>
      </p:sp>
      <p:sp>
        <p:nvSpPr>
          <p:cNvPr id="9" name="内容占位符 8"/>
          <p:cNvSpPr>
            <a:spLocks noGrp="1"/>
          </p:cNvSpPr>
          <p:nvPr>
            <p:ph sz="quarter" idx="14"/>
          </p:nvPr>
        </p:nvSpPr>
        <p:spPr>
          <a:xfrm>
            <a:off x="4681800" y="1663200"/>
            <a:ext cx="4025700" cy="2894400"/>
          </a:xfrm>
        </p:spPr>
        <p:txBody>
          <a:bodyPr>
            <a:normAutofit/>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05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05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05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0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z="1050" strike="noStrike" noProof="1"/>
              <a:t>单击此处编辑母版文本样式</a:t>
            </a:r>
            <a:endParaRPr lang="zh-CN" altLang="en-US" strike="noStrike" noProof="1"/>
          </a:p>
          <a:p>
            <a:pPr lvl="1" fontAlgn="auto"/>
            <a:r>
              <a:rPr lang="zh-CN" altLang="en-US" sz="1050" strike="noStrike" noProof="1" dirty="0">
                <a:sym typeface="+mn-ea"/>
              </a:rPr>
              <a:t>第</a:t>
            </a:r>
            <a:r>
              <a:rPr lang="zh-CN" altLang="en-US" sz="1050" strike="noStrike" noProof="1"/>
              <a:t>二级</a:t>
            </a:r>
            <a:endParaRPr lang="zh-CN" altLang="en-US" strike="noStrike" noProof="1"/>
          </a:p>
          <a:p>
            <a:pPr lvl="2" fontAlgn="auto"/>
            <a:r>
              <a:rPr lang="zh-CN" altLang="en-US" sz="1050" strike="noStrike" noProof="1" dirty="0">
                <a:sym typeface="+mn-ea"/>
              </a:rPr>
              <a:t>第</a:t>
            </a:r>
            <a:r>
              <a:rPr lang="zh-CN" altLang="en-US" sz="1050" strike="noStrike" noProof="1"/>
              <a:t>三级</a:t>
            </a:r>
            <a:endParaRPr lang="zh-CN" altLang="en-US" strike="noStrike" noProof="1"/>
          </a:p>
          <a:p>
            <a:pPr lvl="3" fontAlgn="auto"/>
            <a:r>
              <a:rPr lang="zh-CN" altLang="en-US" sz="1050" strike="noStrike" noProof="1" dirty="0">
                <a:sym typeface="+mn-ea"/>
              </a:rPr>
              <a:t>第</a:t>
            </a:r>
            <a:r>
              <a:rPr lang="zh-CN" altLang="en-US" sz="1050" strike="noStrike" noProof="1"/>
              <a:t>四级</a:t>
            </a:r>
            <a:endParaRPr lang="zh-CN" altLang="en-US" strike="noStrike" noProof="1"/>
          </a:p>
          <a:p>
            <a:pPr lvl="4" fontAlgn="auto"/>
            <a:r>
              <a:rPr lang="zh-CN" altLang="en-US" sz="1050" strike="noStrike" noProof="1" dirty="0">
                <a:sym typeface="+mn-ea"/>
              </a:rPr>
              <a:t>第</a:t>
            </a:r>
            <a:r>
              <a:rPr lang="zh-CN" altLang="en-US" sz="1050" strike="noStrike" noProof="1"/>
              <a:t>五级</a:t>
            </a:r>
            <a:endParaRPr lang="zh-CN" altLang="en-US" strike="noStrike" noProof="1"/>
          </a:p>
        </p:txBody>
      </p:sp>
      <p:sp>
        <p:nvSpPr>
          <p:cNvPr id="11" name="文本占位符 10"/>
          <p:cNvSpPr>
            <a:spLocks noGrp="1"/>
          </p:cNvSpPr>
          <p:nvPr>
            <p:ph type="body" sz="quarter" idx="15"/>
          </p:nvPr>
        </p:nvSpPr>
        <p:spPr>
          <a:xfrm>
            <a:off x="429300" y="4816800"/>
            <a:ext cx="4006800" cy="781200"/>
          </a:xfrm>
        </p:spPr>
        <p:txBody>
          <a:bodyPr>
            <a:normAutofit/>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fontAlgn="auto"/>
            <a:r>
              <a:rPr lang="zh-CN" altLang="en-US" sz="1050" strike="noStrike" noProof="1" dirty="0"/>
              <a:t>单击此处编辑母版文本样式</a:t>
            </a:r>
            <a:endParaRPr lang="zh-CN" altLang="en-US" strike="noStrike" noProof="1" dirty="0"/>
          </a:p>
        </p:txBody>
      </p:sp>
      <p:sp>
        <p:nvSpPr>
          <p:cNvPr id="13" name="文本占位符 12"/>
          <p:cNvSpPr>
            <a:spLocks noGrp="1"/>
          </p:cNvSpPr>
          <p:nvPr>
            <p:ph type="body" sz="quarter" idx="16"/>
          </p:nvPr>
        </p:nvSpPr>
        <p:spPr>
          <a:xfrm>
            <a:off x="4689900" y="4813200"/>
            <a:ext cx="4025700" cy="781200"/>
          </a:xfrm>
        </p:spPr>
        <p:txBody>
          <a:bodyPr>
            <a:normAutofit/>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fontAlgn="auto"/>
            <a:r>
              <a:rPr lang="zh-CN" altLang="en-US" sz="1050"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5"/>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bg>
      <p:bgPr>
        <a:solidFill>
          <a:srgbClr val="EBF5FC"/>
        </a:solidFill>
        <a:effectLst/>
      </p:bgPr>
    </p:bg>
    <p:spTree>
      <p:nvGrpSpPr>
        <p:cNvPr id="1" name=""/>
        <p:cNvGrpSpPr/>
        <p:nvPr/>
      </p:nvGrpSpPr>
      <p:grpSpPr>
        <a:xfrm>
          <a:off x="0" y="0"/>
          <a:ext cx="0" cy="0"/>
          <a:chOff x="0" y="0"/>
          <a:chExt cx="0" cy="0"/>
        </a:xfrm>
      </p:grpSpPr>
      <p:sp>
        <p:nvSpPr>
          <p:cNvPr id="12" name="矩形 11"/>
          <p:cNvSpPr/>
          <p:nvPr>
            <p:custDataLst>
              <p:tags r:id="rId2"/>
            </p:custDataLst>
          </p:nvPr>
        </p:nvSpPr>
        <p:spPr>
          <a:xfrm>
            <a:off x="0" y="958850"/>
            <a:ext cx="9144000" cy="49403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a:sym typeface="+mn-ea"/>
            </a:endParaRPr>
          </a:p>
        </p:txBody>
      </p:sp>
      <p:pic>
        <p:nvPicPr>
          <p:cNvPr id="58372" name="图片 8" descr="C:\Users\kingsoft\Desktop\图片7副本.png图片7副本"/>
          <p:cNvPicPr>
            <a:picLocks noChangeAspect="1"/>
          </p:cNvPicPr>
          <p:nvPr>
            <p:custDataLst>
              <p:tags r:id="rId3"/>
            </p:custDataLst>
          </p:nvPr>
        </p:nvPicPr>
        <p:blipFill>
          <a:blip r:embed="rId4"/>
          <a:stretch>
            <a:fillRect/>
          </a:stretch>
        </p:blipFill>
        <p:spPr>
          <a:xfrm flipH="1">
            <a:off x="6321425" y="4916488"/>
            <a:ext cx="2822575" cy="982662"/>
          </a:xfrm>
          <a:prstGeom prst="rect">
            <a:avLst/>
          </a:prstGeom>
          <a:noFill/>
          <a:ln w="9525">
            <a:noFill/>
          </a:ln>
        </p:spPr>
      </p:pic>
      <p:pic>
        <p:nvPicPr>
          <p:cNvPr id="58373" name="图片 9" descr="C:\Users\kingsoft\Desktop\图片7副本.png图片7副本"/>
          <p:cNvPicPr>
            <a:picLocks noChangeAspect="1"/>
          </p:cNvPicPr>
          <p:nvPr>
            <p:custDataLst>
              <p:tags r:id="rId5"/>
            </p:custDataLst>
          </p:nvPr>
        </p:nvPicPr>
        <p:blipFill>
          <a:blip r:embed="rId6"/>
          <a:stretch>
            <a:fillRect/>
          </a:stretch>
        </p:blipFill>
        <p:spPr>
          <a:xfrm rot="-10800000" flipH="1">
            <a:off x="0" y="0"/>
            <a:ext cx="3535363" cy="1230313"/>
          </a:xfrm>
          <a:prstGeom prst="rect">
            <a:avLst/>
          </a:prstGeom>
          <a:noFill/>
          <a:ln w="9525">
            <a:noFill/>
          </a:ln>
        </p:spPr>
      </p:pic>
      <p:sp>
        <p:nvSpPr>
          <p:cNvPr id="2" name="标题 1"/>
          <p:cNvSpPr>
            <a:spLocks noGrp="1"/>
          </p:cNvSpPr>
          <p:nvPr>
            <p:ph type="title" hasCustomPrompt="1"/>
          </p:nvPr>
        </p:nvSpPr>
        <p:spPr>
          <a:xfrm>
            <a:off x="1142100" y="1339200"/>
            <a:ext cx="6858000" cy="2386800"/>
          </a:xfrm>
        </p:spPr>
        <p:txBody>
          <a:bodyPr anchor="b"/>
          <a:lstStyle>
            <a:lvl1pPr algn="ctr">
              <a:defRPr sz="450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单击此处编辑标题</a:t>
            </a:r>
            <a:endParaRPr lang="zh-CN" altLang="en-US" strike="noStrike" noProof="1" dirty="0"/>
          </a:p>
        </p:txBody>
      </p:sp>
      <p:sp>
        <p:nvSpPr>
          <p:cNvPr id="7" name="文本占位符 6"/>
          <p:cNvSpPr>
            <a:spLocks noGrp="1"/>
          </p:cNvSpPr>
          <p:nvPr>
            <p:ph type="body" sz="quarter" idx="13"/>
          </p:nvPr>
        </p:nvSpPr>
        <p:spPr>
          <a:xfrm>
            <a:off x="1141810" y="3862800"/>
            <a:ext cx="6858000" cy="1656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7"/>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8"/>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9"/>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33688A-85A5-430C-B4AD-DCA4D4E74B2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AC48FC-2F08-4E0C-BB65-F20B5BBC3AA9}"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33688A-85A5-430C-B4AD-DCA4D4E74B2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AC48FC-2F08-4E0C-BB65-F20B5BBC3AA9}"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33688A-85A5-430C-B4AD-DCA4D4E74B2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AC48FC-2F08-4E0C-BB65-F20B5BBC3AA9}"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33688A-85A5-430C-B4AD-DCA4D4E74B2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AC48FC-2F08-4E0C-BB65-F20B5BBC3AA9}"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33688A-85A5-430C-B4AD-DCA4D4E74B2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3AC48FC-2F08-4E0C-BB65-F20B5BBC3AA9}"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33688A-85A5-430C-B4AD-DCA4D4E74B2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3AC48FC-2F08-4E0C-BB65-F20B5BBC3AA9}"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33688A-85A5-430C-B4AD-DCA4D4E74B2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3AC48FC-2F08-4E0C-BB65-F20B5BBC3AA9}"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33688A-85A5-430C-B4AD-DCA4D4E74B2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AC48FC-2F08-4E0C-BB65-F20B5BBC3AA9}"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33688A-85A5-430C-B4AD-DCA4D4E74B2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AC48FC-2F08-4E0C-BB65-F20B5BBC3AA9}"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33688A-85A5-430C-B4AD-DCA4D4E74B2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AC48FC-2F08-4E0C-BB65-F20B5BBC3AA9}"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33688A-85A5-430C-B4AD-DCA4D4E74B2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AC48FC-2F08-4E0C-BB65-F20B5BBC3AA9}"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ransition spd="slow" advTm="0">
    <p:push dir="u"/>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5" Type="http://schemas.openxmlformats.org/officeDocument/2006/relationships/theme" Target="../theme/theme1.xml"/><Relationship Id="rId24" Type="http://schemas.openxmlformats.org/officeDocument/2006/relationships/tags" Target="../tags/tag95.xml"/><Relationship Id="rId23" Type="http://schemas.openxmlformats.org/officeDocument/2006/relationships/tags" Target="../tags/tag94.xml"/><Relationship Id="rId22" Type="http://schemas.openxmlformats.org/officeDocument/2006/relationships/tags" Target="../tags/tag93.xml"/><Relationship Id="rId21" Type="http://schemas.openxmlformats.org/officeDocument/2006/relationships/tags" Target="../tags/tag92.xml"/><Relationship Id="rId20" Type="http://schemas.openxmlformats.org/officeDocument/2006/relationships/tags" Target="../tags/tag91.xml"/><Relationship Id="rId2" Type="http://schemas.openxmlformats.org/officeDocument/2006/relationships/slideLayout" Target="../slideLayouts/slideLayout2.xml"/><Relationship Id="rId19" Type="http://schemas.openxmlformats.org/officeDocument/2006/relationships/tags" Target="../tags/tag90.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7.xml"/><Relationship Id="rId8" Type="http://schemas.openxmlformats.org/officeDocument/2006/relationships/slideLayout" Target="../slideLayouts/slideLayout26.xml"/><Relationship Id="rId7" Type="http://schemas.openxmlformats.org/officeDocument/2006/relationships/slideLayout" Target="../slideLayouts/slideLayout25.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3" Type="http://schemas.openxmlformats.org/officeDocument/2006/relationships/slideLayout" Target="../slideLayouts/slideLayout21.xml"/><Relationship Id="rId2" Type="http://schemas.openxmlformats.org/officeDocument/2006/relationships/slideLayout" Target="../slideLayouts/slideLayout20.xml"/><Relationship Id="rId13" Type="http://schemas.openxmlformats.org/officeDocument/2006/relationships/theme" Target="../theme/theme2.xml"/><Relationship Id="rId12" Type="http://schemas.openxmlformats.org/officeDocument/2006/relationships/slideLayout" Target="../slideLayouts/slideLayout30.xml"/><Relationship Id="rId11" Type="http://schemas.openxmlformats.org/officeDocument/2006/relationships/slideLayout" Target="../slideLayouts/slideLayout29.xml"/><Relationship Id="rId10" Type="http://schemas.openxmlformats.org/officeDocument/2006/relationships/slideLayout" Target="../slideLayouts/slideLayout28.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5122" name="标题占位符 1"/>
          <p:cNvSpPr>
            <a:spLocks noGrp="1"/>
          </p:cNvSpPr>
          <p:nvPr>
            <p:ph type="title"/>
            <p:custDataLst>
              <p:tags r:id="rId19"/>
            </p:custDataLst>
          </p:nvPr>
        </p:nvSpPr>
        <p:spPr>
          <a:xfrm>
            <a:off x="501650" y="442913"/>
            <a:ext cx="8140700" cy="442912"/>
          </a:xfrm>
          <a:prstGeom prst="rect">
            <a:avLst/>
          </a:prstGeom>
          <a:noFill/>
          <a:ln w="9525">
            <a:noFill/>
          </a:ln>
        </p:spPr>
        <p:txBody>
          <a:bodyPr vert="horz" lIns="90000" tIns="46800" rIns="90000" bIns="46800" anchor="t"/>
          <a:p>
            <a:pPr lvl="0"/>
            <a:r>
              <a:rPr lang="zh-CN" altLang="en-US" dirty="0"/>
              <a:t>单击此处编辑母版标题样式</a:t>
            </a:r>
            <a:endParaRPr lang="zh-CN" altLang="en-US" dirty="0"/>
          </a:p>
        </p:txBody>
      </p:sp>
      <p:sp>
        <p:nvSpPr>
          <p:cNvPr id="5123" name="文本占位符 2"/>
          <p:cNvSpPr>
            <a:spLocks noGrp="1"/>
          </p:cNvSpPr>
          <p:nvPr>
            <p:ph type="body"/>
            <p:custDataLst>
              <p:tags r:id="rId20"/>
            </p:custDataLst>
          </p:nvPr>
        </p:nvSpPr>
        <p:spPr>
          <a:xfrm>
            <a:off x="501650" y="952500"/>
            <a:ext cx="8140700" cy="5389563"/>
          </a:xfrm>
          <a:prstGeom prst="rect">
            <a:avLst/>
          </a:prstGeom>
          <a:noFill/>
          <a:ln w="9525">
            <a:noFill/>
          </a:ln>
        </p:spPr>
        <p:txBody>
          <a:bodyPr vert="horz" lIns="90000" tIns="46800" rIns="90000" bIns="46800" anchor="t"/>
          <a:p>
            <a:pPr lvl="0"/>
            <a:r>
              <a:rPr lang="zh-CN" altLang="en-US" dirty="0"/>
              <a:t>单击此处编辑母版文本样式</a:t>
            </a:r>
            <a:endParaRPr lang="zh-CN" altLang="en-US" dirty="0"/>
          </a:p>
          <a:p>
            <a:pPr lvl="1" indent="-171450"/>
            <a:r>
              <a:rPr lang="zh-CN" altLang="en-US" dirty="0"/>
              <a:t>第二级</a:t>
            </a:r>
            <a:endParaRPr lang="zh-CN" altLang="en-US" dirty="0"/>
          </a:p>
          <a:p>
            <a:pPr lvl="2" indent="-171450"/>
            <a:r>
              <a:rPr lang="zh-CN" altLang="en-US" dirty="0"/>
              <a:t>第三级</a:t>
            </a:r>
            <a:endParaRPr lang="zh-CN" altLang="en-US" dirty="0"/>
          </a:p>
          <a:p>
            <a:pPr lvl="3" indent="-171450"/>
            <a:r>
              <a:rPr lang="zh-CN" altLang="en-US" dirty="0"/>
              <a:t>第四级</a:t>
            </a:r>
            <a:endParaRPr lang="zh-CN" altLang="en-US" dirty="0"/>
          </a:p>
          <a:p>
            <a:pPr lvl="4" indent="-171450"/>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660400" y="6350000"/>
            <a:ext cx="2024063" cy="315913"/>
          </a:xfrm>
          <a:prstGeom prst="rect">
            <a:avLst/>
          </a:prstGeom>
        </p:spPr>
        <p:txBody>
          <a:bodyPr vert="horz" lIns="91440" tIns="45720" rIns="91440" bIns="45720" rtlCol="0" anchor="ctr">
            <a:normAutofit/>
          </a:bodyPr>
          <a:lstStyle>
            <a:lvl1pPr algn="l">
              <a:defRPr sz="900">
                <a:solidFill>
                  <a:schemeClr val="tx1">
                    <a:tint val="75000"/>
                  </a:schemeClr>
                </a:solidFill>
              </a:defRPr>
            </a:lvl1p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3"/>
            <p:custDataLst>
              <p:tags r:id="rId22"/>
            </p:custDataLst>
          </p:nvPr>
        </p:nvSpPr>
        <p:spPr>
          <a:xfrm>
            <a:off x="3087688" y="6350000"/>
            <a:ext cx="2968625" cy="315913"/>
          </a:xfrm>
          <a:prstGeom prst="rect">
            <a:avLst/>
          </a:prstGeom>
        </p:spPr>
        <p:txBody>
          <a:bodyPr vert="horz" lIns="91440" tIns="45720" rIns="91440" bIns="45720" rtlCol="0" anchor="ctr">
            <a:normAutofit/>
          </a:bodyPr>
          <a:lstStyle>
            <a:lvl1pPr algn="ctr">
              <a:defRPr sz="900">
                <a:solidFill>
                  <a:schemeClr val="tx1">
                    <a:tint val="75000"/>
                  </a:schemeClr>
                </a:solidFill>
              </a:defRPr>
            </a:lvl1pPr>
          </a:lstStyle>
          <a:p>
            <a:pPr fontAlgn="base"/>
            <a:endParaRPr lang="zh-CN" altLang="en-US" strike="noStrike" noProof="1" dirty="0"/>
          </a:p>
        </p:txBody>
      </p:sp>
      <p:sp>
        <p:nvSpPr>
          <p:cNvPr id="6" name="灯片编号占位符 5"/>
          <p:cNvSpPr>
            <a:spLocks noGrp="1"/>
          </p:cNvSpPr>
          <p:nvPr>
            <p:ph type="sldNum" sz="quarter" idx="4"/>
            <p:custDataLst>
              <p:tags r:id="rId23"/>
            </p:custDataLst>
          </p:nvPr>
        </p:nvSpPr>
        <p:spPr>
          <a:xfrm>
            <a:off x="6457950" y="6350000"/>
            <a:ext cx="2025650" cy="315913"/>
          </a:xfrm>
          <a:prstGeom prst="rect">
            <a:avLst/>
          </a:prstGeom>
        </p:spPr>
        <p:txBody>
          <a:bodyPr vert="horz" lIns="91440" tIns="45720" rIns="91440" bIns="45720" rtlCol="0" anchor="ctr">
            <a:normAutofit/>
          </a:bodyPr>
          <a:lstStyle>
            <a:lvl1pPr algn="r">
              <a:defRPr sz="900">
                <a:solidFill>
                  <a:schemeClr val="tx1">
                    <a:tint val="75000"/>
                  </a:schemeClr>
                </a:solidFill>
              </a:defRPr>
            </a:lvl1p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dirty="0"/>
          </a:p>
        </p:txBody>
      </p:sp>
      <p:sp>
        <p:nvSpPr>
          <p:cNvPr id="7" name="KSO_TEMPLATE" hidden="1"/>
          <p:cNvSpPr/>
          <p:nvPr>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sldNum="0" hdr="0" ftr="0" dt="0"/>
  <p:txStyles>
    <p:titleStyle>
      <a:lvl1pPr algn="l" defTabSz="685800" rtl="0" eaLnBrk="1" fontAlgn="auto" latinLnBrk="0" hangingPunct="1">
        <a:lnSpc>
          <a:spcPct val="100000"/>
        </a:lnSpc>
        <a:spcBef>
          <a:spcPct val="0"/>
        </a:spcBef>
        <a:buNone/>
        <a:defRPr sz="18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33688A-85A5-430C-B4AD-DCA4D4E74B20}" type="datetimeFigureOut">
              <a:rPr lang="zh-CN" altLang="en-US" smtClean="0"/>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AC48FC-2F08-4E0C-BB65-F20B5BBC3AA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96.xml"/><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image" Target="../media/image18.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97.xml"/><Relationship Id="rId2" Type="http://schemas.openxmlformats.org/officeDocument/2006/relationships/image" Target="../media/image18.png"/><Relationship Id="rId1" Type="http://schemas.openxmlformats.org/officeDocument/2006/relationships/image" Target="../media/image19.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9.xml"/><Relationship Id="rId1" Type="http://schemas.openxmlformats.org/officeDocument/2006/relationships/image" Target="../media/image21.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21.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9.xml"/><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25.jpeg"/><Relationship Id="rId1"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26.png"/><Relationship Id="rId1"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7.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1.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image" Target="../media/image28.png"/><Relationship Id="rId1" Type="http://schemas.openxmlformats.org/officeDocument/2006/relationships/image" Target="../media/image21.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1.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1.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1.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1.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1.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pic>
        <p:nvPicPr>
          <p:cNvPr id="60418" name="图片 1" descr="lALPDgQ9rTUjDpHNAePNAh0_541_483_副本"/>
          <p:cNvPicPr>
            <a:picLocks noChangeAspect="1"/>
          </p:cNvPicPr>
          <p:nvPr/>
        </p:nvPicPr>
        <p:blipFill>
          <a:blip r:embed="rId1"/>
          <a:stretch>
            <a:fillRect/>
          </a:stretch>
        </p:blipFill>
        <p:spPr>
          <a:xfrm>
            <a:off x="5191760" y="3333750"/>
            <a:ext cx="3948113" cy="3524250"/>
          </a:xfrm>
          <a:prstGeom prst="rect">
            <a:avLst/>
          </a:prstGeom>
          <a:noFill/>
          <a:ln w="9525">
            <a:noFill/>
          </a:ln>
        </p:spPr>
      </p:pic>
      <p:pic>
        <p:nvPicPr>
          <p:cNvPr id="60419" name="图片 9" descr="无标题_副本"/>
          <p:cNvPicPr>
            <a:picLocks noChangeAspect="1"/>
          </p:cNvPicPr>
          <p:nvPr/>
        </p:nvPicPr>
        <p:blipFill>
          <a:blip r:embed="rId2"/>
          <a:stretch>
            <a:fillRect/>
          </a:stretch>
        </p:blipFill>
        <p:spPr>
          <a:xfrm>
            <a:off x="106363" y="127000"/>
            <a:ext cx="1901825" cy="763588"/>
          </a:xfrm>
          <a:prstGeom prst="rect">
            <a:avLst/>
          </a:prstGeom>
          <a:noFill/>
          <a:ln w="9525">
            <a:noFill/>
          </a:ln>
        </p:spPr>
      </p:pic>
      <p:sp>
        <p:nvSpPr>
          <p:cNvPr id="13" name="文本框 12"/>
          <p:cNvSpPr txBox="1"/>
          <p:nvPr/>
        </p:nvSpPr>
        <p:spPr>
          <a:xfrm>
            <a:off x="3908425" y="1073150"/>
            <a:ext cx="4346575" cy="5200650"/>
          </a:xfrm>
          <a:prstGeom prst="rect">
            <a:avLst/>
          </a:prstGeom>
          <a:noFill/>
        </p:spPr>
        <p:txBody>
          <a:bodyPr>
            <a:spAutoFit/>
            <a:scene3d>
              <a:camera prst="orthographicFront"/>
              <a:lightRig rig="threePt" dir="t"/>
            </a:scene3d>
          </a:bodyPr>
          <a:p>
            <a:pPr eaLnBrk="0" hangingPunct="0">
              <a:lnSpc>
                <a:spcPct val="150000"/>
              </a:lnSpc>
            </a:pPr>
            <a:r>
              <a:rPr lang="zh-CN" altLang="en-US" sz="2000" b="1">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mn-ea"/>
                <a:sym typeface="+mn-ea"/>
              </a:rPr>
              <a:t>王一文</a:t>
            </a:r>
            <a:endParaRPr kumimoji="0" lang="zh-CN" altLang="en-US" sz="2000" b="1"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mn-ea"/>
            </a:endParaRPr>
          </a:p>
          <a:p>
            <a:pPr eaLnBrk="0" hangingPunct="0">
              <a:lnSpc>
                <a:spcPct val="140000"/>
              </a:lnSpc>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大禹研究院常务副院长，</a:t>
            </a:r>
            <a:r>
              <a:rPr lang="en-US" altLang="zh-CN" sz="1800" b="0" noProof="1"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教授级高级工程师</a:t>
            </a:r>
            <a:r>
              <a:rPr lang="zh-CN" altLang="en-US" sz="1800" b="0" noProof="1"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800" b="0" noProof="1"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 围绕水利重大政策性文件起草、发展战略和规划编制、水利投融资、水利现代化、实行严格水资源管理制度、水资源优化配置等方面组织领导和主持完成了主持研究了近100余项省部级重大、司局级（地市）重要课题。参与起草论证了一批中央和国务院、部委重要政策性文件，参与编写了全国水利发展“十一五”、“十二五”、“十三五”规划和专项规划，对指导水利改革发展发挥了重要作用。发表学术文章近百篇，出版著作多部。</a:t>
            </a:r>
            <a:endParaRPr lang="en-US" altLang="zh-CN" sz="1800" b="0" noProof="1"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2" name="图片 1" descr="王一文"/>
          <p:cNvPicPr>
            <a:picLocks noChangeAspect="1"/>
          </p:cNvPicPr>
          <p:nvPr/>
        </p:nvPicPr>
        <p:blipFill>
          <a:blip r:embed="rId3"/>
          <a:stretch>
            <a:fillRect/>
          </a:stretch>
        </p:blipFill>
        <p:spPr>
          <a:xfrm>
            <a:off x="892810" y="1780540"/>
            <a:ext cx="2544445" cy="3700145"/>
          </a:xfrm>
          <a:prstGeom prst="ellipse">
            <a:avLst/>
          </a:prstGeom>
        </p:spPr>
      </p:pic>
    </p:spTree>
    <p:custDataLst>
      <p:tags r:id="rId4"/>
    </p:custDataLst>
  </p:cSld>
  <p:clrMapOvr>
    <a:masterClrMapping/>
  </p:clrMapOvr>
  <p:transition>
    <p:wheel spokes="8"/>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pic>
        <p:nvPicPr>
          <p:cNvPr id="61442" name="图片 9" descr="无标题_副本"/>
          <p:cNvPicPr>
            <a:picLocks noChangeAspect="1"/>
          </p:cNvPicPr>
          <p:nvPr/>
        </p:nvPicPr>
        <p:blipFill>
          <a:blip r:embed="rId1"/>
          <a:stretch>
            <a:fillRect/>
          </a:stretch>
        </p:blipFill>
        <p:spPr>
          <a:xfrm>
            <a:off x="106363" y="127000"/>
            <a:ext cx="1901825" cy="763588"/>
          </a:xfrm>
          <a:prstGeom prst="rect">
            <a:avLst/>
          </a:prstGeom>
          <a:noFill/>
          <a:ln w="9525">
            <a:noFill/>
          </a:ln>
        </p:spPr>
      </p:pic>
      <p:sp>
        <p:nvSpPr>
          <p:cNvPr id="7" name="文本框 6"/>
          <p:cNvSpPr txBox="1"/>
          <p:nvPr/>
        </p:nvSpPr>
        <p:spPr>
          <a:xfrm>
            <a:off x="1520189" y="1720215"/>
            <a:ext cx="6103621" cy="460375"/>
          </a:xfrm>
          <a:prstGeom prst="rect">
            <a:avLst/>
          </a:prstGeom>
          <a:noFill/>
        </p:spPr>
        <p:txBody>
          <a:bodyPr>
            <a:spAutoFit/>
          </a:bodyPr>
          <a:p>
            <a:pPr marR="0" algn="ctr" defTabSz="914400">
              <a:buClrTx/>
              <a:buSzTx/>
              <a:buFontTx/>
              <a:defRPr/>
            </a:pPr>
            <a:r>
              <a:rPr lang="zh-CN" altLang="en-US" sz="2400" b="1">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sym typeface="+mn-ea"/>
              </a:rPr>
              <a:t>议题一</a:t>
            </a:r>
            <a:r>
              <a:rPr kumimoji="0" lang="zh-CN" altLang="en-US" sz="2400" b="1" kern="1200" cap="none" spc="0" normalizeH="0" baseline="0" noProof="1">
                <a:solidFill>
                  <a:schemeClr val="tx1"/>
                </a:solidFill>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cs typeface="+mn-cs"/>
              </a:rPr>
              <a:t>：流域治理与农业节水</a:t>
            </a:r>
            <a:endParaRPr kumimoji="0" lang="zh-CN" altLang="en-US" sz="2400" b="1" kern="1200" cap="none" spc="0" normalizeH="0" baseline="0" noProof="1">
              <a:solidFill>
                <a:schemeClr val="tx1"/>
              </a:solidFill>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cs typeface="+mn-cs"/>
            </a:endParaRPr>
          </a:p>
        </p:txBody>
      </p:sp>
      <p:sp>
        <p:nvSpPr>
          <p:cNvPr id="61444" name="文本框 2"/>
          <p:cNvSpPr txBox="1"/>
          <p:nvPr/>
        </p:nvSpPr>
        <p:spPr>
          <a:xfrm>
            <a:off x="1643380" y="3125470"/>
            <a:ext cx="5857240" cy="607695"/>
          </a:xfrm>
          <a:prstGeom prst="rect">
            <a:avLst/>
          </a:prstGeom>
          <a:noFill/>
          <a:ln w="9525">
            <a:noFill/>
          </a:ln>
        </p:spPr>
        <p:txBody>
          <a:bodyPr wrap="square" anchor="t">
            <a:spAutoFit/>
          </a:bodyPr>
          <a:p>
            <a:pPr algn="ctr">
              <a:lnSpc>
                <a:spcPct val="120000"/>
              </a:lnSpc>
              <a:spcBef>
                <a:spcPct val="0"/>
              </a:spcBef>
              <a:buFontTx/>
              <a:buNone/>
            </a:pPr>
            <a:r>
              <a:rPr lang="zh-CN" altLang="en-US" sz="2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mj-ea"/>
                <a:ea typeface="+mj-ea"/>
                <a:sym typeface="+mn-ea"/>
              </a:rPr>
              <a:t>农业现代化“三网”融合发展模式</a:t>
            </a:r>
            <a:endParaRPr lang="zh-CN" altLang="en-US" sz="2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mj-ea"/>
              <a:ea typeface="+mj-ea"/>
              <a:sym typeface="+mn-ea"/>
            </a:endParaRPr>
          </a:p>
        </p:txBody>
      </p:sp>
      <p:sp>
        <p:nvSpPr>
          <p:cNvPr id="61445" name="矩形 4"/>
          <p:cNvSpPr/>
          <p:nvPr/>
        </p:nvSpPr>
        <p:spPr>
          <a:xfrm>
            <a:off x="3003550" y="4667250"/>
            <a:ext cx="3025775" cy="922020"/>
          </a:xfrm>
          <a:prstGeom prst="rect">
            <a:avLst/>
          </a:prstGeom>
          <a:noFill/>
          <a:ln w="9525">
            <a:noFill/>
          </a:ln>
        </p:spPr>
        <p:txBody>
          <a:bodyPr anchor="t">
            <a:spAutoFit/>
          </a:bodyPr>
          <a:p>
            <a:pPr algn="ctr">
              <a:lnSpc>
                <a:spcPct val="150000"/>
              </a:lnSpc>
            </a:pPr>
            <a:r>
              <a:rPr lang="zh-CN" altLang="en-US" sz="1800" b="1" dirty="0">
                <a:solidFill>
                  <a:srgbClr val="002060"/>
                </a:solidFill>
                <a:latin typeface="方正粗黑宋简体" panose="02000000000000000000" charset="-122"/>
                <a:ea typeface="方正粗黑宋简体" panose="02000000000000000000" charset="-122"/>
                <a:cs typeface="方正粗黑宋简体" panose="02000000000000000000" charset="-122"/>
                <a:sym typeface="+mn-ea"/>
              </a:rPr>
              <a:t>王一文</a:t>
            </a:r>
            <a:endParaRPr lang="zh-CN" altLang="en-US" sz="1800" b="1" dirty="0">
              <a:solidFill>
                <a:srgbClr val="002060"/>
              </a:solidFill>
              <a:latin typeface="方正粗黑宋简体" panose="02000000000000000000" charset="-122"/>
              <a:ea typeface="方正粗黑宋简体" panose="02000000000000000000" charset="-122"/>
              <a:cs typeface="方正粗黑宋简体" panose="02000000000000000000" charset="-122"/>
            </a:endParaRPr>
          </a:p>
          <a:p>
            <a:pPr algn="ctr">
              <a:lnSpc>
                <a:spcPct val="150000"/>
              </a:lnSpc>
            </a:pPr>
            <a:r>
              <a:rPr lang="zh-CN" altLang="en-US" sz="1800" b="1" dirty="0">
                <a:solidFill>
                  <a:srgbClr val="002060"/>
                </a:solidFill>
                <a:latin typeface="方正粗黑宋简体" panose="02000000000000000000" charset="-122"/>
                <a:ea typeface="方正粗黑宋简体" panose="02000000000000000000" charset="-122"/>
                <a:cs typeface="方正粗黑宋简体" panose="02000000000000000000" charset="-122"/>
              </a:rPr>
              <a:t>北京 ∙ </a:t>
            </a:r>
            <a:r>
              <a:rPr lang="en-US" altLang="zh-CN" sz="1800" b="1" dirty="0">
                <a:solidFill>
                  <a:srgbClr val="002060"/>
                </a:solidFill>
                <a:latin typeface="方正粗黑宋简体" panose="02000000000000000000" charset="-122"/>
                <a:ea typeface="方正粗黑宋简体" panose="02000000000000000000" charset="-122"/>
                <a:cs typeface="方正粗黑宋简体" panose="02000000000000000000" charset="-122"/>
              </a:rPr>
              <a:t>2019</a:t>
            </a:r>
            <a:r>
              <a:rPr lang="zh-CN" altLang="en-US" sz="1800" b="1" dirty="0">
                <a:solidFill>
                  <a:srgbClr val="002060"/>
                </a:solidFill>
                <a:latin typeface="方正粗黑宋简体" panose="02000000000000000000" charset="-122"/>
                <a:ea typeface="方正粗黑宋简体" panose="02000000000000000000" charset="-122"/>
                <a:cs typeface="方正粗黑宋简体" panose="02000000000000000000" charset="-122"/>
              </a:rPr>
              <a:t>年</a:t>
            </a:r>
            <a:r>
              <a:rPr lang="en-US" altLang="zh-CN" sz="1800" b="1" dirty="0">
                <a:solidFill>
                  <a:srgbClr val="002060"/>
                </a:solidFill>
                <a:latin typeface="方正粗黑宋简体" panose="02000000000000000000" charset="-122"/>
                <a:ea typeface="方正粗黑宋简体" panose="02000000000000000000" charset="-122"/>
                <a:cs typeface="方正粗黑宋简体" panose="02000000000000000000" charset="-122"/>
              </a:rPr>
              <a:t>12</a:t>
            </a:r>
            <a:r>
              <a:rPr lang="zh-CN" altLang="en-US" sz="1800" b="1" dirty="0">
                <a:solidFill>
                  <a:srgbClr val="002060"/>
                </a:solidFill>
                <a:latin typeface="方正粗黑宋简体" panose="02000000000000000000" charset="-122"/>
                <a:ea typeface="方正粗黑宋简体" panose="02000000000000000000" charset="-122"/>
                <a:cs typeface="方正粗黑宋简体" panose="02000000000000000000" charset="-122"/>
              </a:rPr>
              <a:t>月</a:t>
            </a:r>
            <a:r>
              <a:rPr lang="en-US" altLang="zh-CN" sz="1800" b="1" dirty="0">
                <a:solidFill>
                  <a:srgbClr val="002060"/>
                </a:solidFill>
                <a:latin typeface="方正粗黑宋简体" panose="02000000000000000000" charset="-122"/>
                <a:ea typeface="方正粗黑宋简体" panose="02000000000000000000" charset="-122"/>
                <a:cs typeface="方正粗黑宋简体" panose="02000000000000000000" charset="-122"/>
              </a:rPr>
              <a:t>8</a:t>
            </a:r>
            <a:r>
              <a:rPr lang="zh-CN" altLang="en-US" sz="1800" b="1" dirty="0">
                <a:solidFill>
                  <a:srgbClr val="002060"/>
                </a:solidFill>
                <a:latin typeface="方正粗黑宋简体" panose="02000000000000000000" charset="-122"/>
                <a:ea typeface="方正粗黑宋简体" panose="02000000000000000000" charset="-122"/>
                <a:cs typeface="方正粗黑宋简体" panose="02000000000000000000" charset="-122"/>
              </a:rPr>
              <a:t>日</a:t>
            </a:r>
            <a:endParaRPr lang="zh-CN" altLang="en-US" sz="1800" b="1" dirty="0">
              <a:solidFill>
                <a:srgbClr val="002060"/>
              </a:solidFill>
              <a:latin typeface="方正粗黑宋简体" panose="02000000000000000000" charset="-122"/>
              <a:ea typeface="方正粗黑宋简体" panose="02000000000000000000" charset="-122"/>
              <a:cs typeface="方正粗黑宋简体" panose="02000000000000000000" charset="-122"/>
            </a:endParaRPr>
          </a:p>
        </p:txBody>
      </p:sp>
      <p:pic>
        <p:nvPicPr>
          <p:cNvPr id="61446" name="图片 1" descr="lALPDgQ9rTUjDpHNAePNAh0_541_483_副本"/>
          <p:cNvPicPr>
            <a:picLocks noChangeAspect="1"/>
          </p:cNvPicPr>
          <p:nvPr/>
        </p:nvPicPr>
        <p:blipFill>
          <a:blip r:embed="rId2"/>
          <a:stretch>
            <a:fillRect/>
          </a:stretch>
        </p:blipFill>
        <p:spPr>
          <a:xfrm>
            <a:off x="5203825" y="3333750"/>
            <a:ext cx="3948113" cy="3524250"/>
          </a:xfrm>
          <a:prstGeom prst="rect">
            <a:avLst/>
          </a:prstGeom>
          <a:noFill/>
          <a:ln w="9525">
            <a:noFill/>
          </a:ln>
        </p:spPr>
      </p:pic>
    </p:spTree>
    <p:custDataLst>
      <p:tags r:id="rId3"/>
    </p:custDataLst>
  </p:cSld>
  <p:clrMapOvr>
    <a:masterClrMapping/>
  </p:clrMapOvr>
  <p:transition>
    <p:wheel spokes="8"/>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77658" y="103172"/>
            <a:ext cx="792088"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直接连接符 5"/>
          <p:cNvCxnSpPr/>
          <p:nvPr/>
        </p:nvCxnSpPr>
        <p:spPr>
          <a:xfrm>
            <a:off x="683260" y="693420"/>
            <a:ext cx="7200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58169" y="191557"/>
            <a:ext cx="6264696" cy="521970"/>
          </a:xfrm>
          <a:prstGeom prst="rect">
            <a:avLst/>
          </a:prstGeom>
          <a:noFill/>
        </p:spPr>
        <p:txBody>
          <a:bodyPr wrap="square" rtlCol="0">
            <a:spAutoFit/>
          </a:bodyPr>
          <a:lstStyle/>
          <a:p>
            <a:pPr algn="l"/>
            <a:r>
              <a:rPr lang="en-US" altLang="zh-CN" sz="2800" b="1" dirty="0">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目   录</a:t>
            </a:r>
            <a:endParaRPr lang="zh-CN" altLang="en-US" sz="2800" b="1" dirty="0">
              <a:latin typeface="微软雅黑" panose="020B0503020204020204" pitchFamily="34" charset="-122"/>
              <a:ea typeface="微软雅黑" panose="020B0503020204020204" pitchFamily="34" charset="-122"/>
            </a:endParaRPr>
          </a:p>
        </p:txBody>
      </p:sp>
      <p:sp>
        <p:nvSpPr>
          <p:cNvPr id="21" name="Text Box 19"/>
          <p:cNvSpPr txBox="1">
            <a:spLocks noChangeArrowheads="1"/>
          </p:cNvSpPr>
          <p:nvPr/>
        </p:nvSpPr>
        <p:spPr bwMode="auto">
          <a:xfrm>
            <a:off x="1538703" y="1263849"/>
            <a:ext cx="471916" cy="510868"/>
          </a:xfrm>
          <a:prstGeom prst="rect">
            <a:avLst/>
          </a:prstGeom>
          <a:solidFill>
            <a:srgbClr val="00B050"/>
          </a:solidFill>
          <a:ln w="9525" algn="ctr">
            <a:noFill/>
            <a:miter lim="800000"/>
          </a:ln>
        </p:spPr>
        <p:txBody>
          <a:bodyPr anchor="ctr">
            <a:noAutofit/>
          </a:bodyPr>
          <a:lstStyle>
            <a:defPPr>
              <a:defRPr lang="zh-CN"/>
            </a:defPPr>
            <a:lvl1pPr eaLnBrk="0" hangingPunct="0">
              <a:defRPr sz="2400" b="1">
                <a:latin typeface="宋体" panose="02010600030101010101" pitchFamily="2" charset="-122"/>
                <a:ea typeface="宋体" panose="02010600030101010101" pitchFamily="2" charset="-122"/>
                <a:cs typeface="微软雅黑" panose="020B0503020204020204" pitchFamily="34" charset="-122"/>
              </a:defRPr>
            </a:lvl1pPr>
            <a:lvl2pPr marL="742950" indent="-285750" eaLnBrk="0" hangingPunct="0">
              <a:defRPr sz="1400" b="1">
                <a:latin typeface="Helvetica" charset="0"/>
                <a:ea typeface="宋体" panose="02010600030101010101" pitchFamily="2" charset="-122"/>
              </a:defRPr>
            </a:lvl2pPr>
            <a:lvl3pPr marL="1143000" indent="-228600" eaLnBrk="0" hangingPunct="0">
              <a:defRPr sz="1400" b="1">
                <a:latin typeface="Helvetica" charset="0"/>
                <a:ea typeface="宋体" panose="02010600030101010101" pitchFamily="2" charset="-122"/>
              </a:defRPr>
            </a:lvl3pPr>
            <a:lvl4pPr marL="1600200" indent="-228600" eaLnBrk="0" hangingPunct="0">
              <a:defRPr sz="1400" b="1">
                <a:latin typeface="Helvetica" charset="0"/>
                <a:ea typeface="宋体" panose="02010600030101010101" pitchFamily="2" charset="-122"/>
              </a:defRPr>
            </a:lvl4pPr>
            <a:lvl5pPr marL="2057400" indent="-228600" eaLnBrk="0" hangingPunct="0">
              <a:defRPr sz="1400" b="1">
                <a:latin typeface="Helvetica" charset="0"/>
                <a:ea typeface="宋体" panose="02010600030101010101" pitchFamily="2" charset="-122"/>
              </a:defRPr>
            </a:lvl5pPr>
            <a:lvl6pPr marL="2514600" indent="-228600" eaLnBrk="0" fontAlgn="base" hangingPunct="0">
              <a:spcBef>
                <a:spcPct val="0"/>
              </a:spcBef>
              <a:spcAft>
                <a:spcPct val="0"/>
              </a:spcAft>
              <a:defRPr sz="1400" b="1">
                <a:latin typeface="Helvetica" charset="0"/>
                <a:ea typeface="宋体" panose="02010600030101010101" pitchFamily="2" charset="-122"/>
              </a:defRPr>
            </a:lvl6pPr>
            <a:lvl7pPr marL="2971800" indent="-228600" eaLnBrk="0" fontAlgn="base" hangingPunct="0">
              <a:spcBef>
                <a:spcPct val="0"/>
              </a:spcBef>
              <a:spcAft>
                <a:spcPct val="0"/>
              </a:spcAft>
              <a:defRPr sz="1400" b="1">
                <a:latin typeface="Helvetica" charset="0"/>
                <a:ea typeface="宋体" panose="02010600030101010101" pitchFamily="2" charset="-122"/>
              </a:defRPr>
            </a:lvl7pPr>
            <a:lvl8pPr marL="3429000" indent="-228600" eaLnBrk="0" fontAlgn="base" hangingPunct="0">
              <a:spcBef>
                <a:spcPct val="0"/>
              </a:spcBef>
              <a:spcAft>
                <a:spcPct val="0"/>
              </a:spcAft>
              <a:defRPr sz="1400" b="1">
                <a:latin typeface="Helvetica" charset="0"/>
                <a:ea typeface="宋体" panose="02010600030101010101" pitchFamily="2" charset="-122"/>
              </a:defRPr>
            </a:lvl8pPr>
            <a:lvl9pPr marL="3886200" indent="-228600" eaLnBrk="0" fontAlgn="base" hangingPunct="0">
              <a:spcBef>
                <a:spcPct val="0"/>
              </a:spcBef>
              <a:spcAft>
                <a:spcPct val="0"/>
              </a:spcAft>
              <a:defRPr sz="1400" b="1">
                <a:latin typeface="Helvetica" charset="0"/>
                <a:ea typeface="宋体" panose="02010600030101010101" pitchFamily="2" charset="-122"/>
              </a:defRPr>
            </a:lvl9pPr>
          </a:lstStyle>
          <a:p>
            <a:pPr lvl="0" algn="l">
              <a:buClrTx/>
              <a:buSzTx/>
              <a:buFontTx/>
            </a:pPr>
            <a:r>
              <a:rPr lang="zh-CN" altLang="zh-CN" dirty="0">
                <a:solidFill>
                  <a:schemeClr val="bg1"/>
                </a:solidFill>
                <a:latin typeface="微软雅黑" panose="020B0503020204020204" pitchFamily="34" charset="-122"/>
                <a:ea typeface="微软雅黑" panose="020B0503020204020204" pitchFamily="34" charset="-122"/>
                <a:sym typeface="+mn-ea"/>
              </a:rPr>
              <a:t>一</a:t>
            </a:r>
            <a:endParaRPr lang="zh-CN" altLang="zh-CN" dirty="0">
              <a:solidFill>
                <a:schemeClr val="bg1"/>
              </a:solidFill>
              <a:latin typeface="微软雅黑" panose="020B0503020204020204" pitchFamily="34" charset="-122"/>
              <a:ea typeface="微软雅黑" panose="020B0503020204020204" pitchFamily="34" charset="-122"/>
              <a:sym typeface="+mn-ea"/>
            </a:endParaRPr>
          </a:p>
        </p:txBody>
      </p:sp>
      <p:sp>
        <p:nvSpPr>
          <p:cNvPr id="25" name="Text Box 23"/>
          <p:cNvSpPr txBox="1">
            <a:spLocks noChangeArrowheads="1"/>
          </p:cNvSpPr>
          <p:nvPr/>
        </p:nvSpPr>
        <p:spPr bwMode="auto">
          <a:xfrm>
            <a:off x="1538703" y="2046684"/>
            <a:ext cx="470719" cy="510540"/>
          </a:xfrm>
          <a:prstGeom prst="rect">
            <a:avLst/>
          </a:prstGeom>
          <a:solidFill>
            <a:srgbClr val="00B050"/>
          </a:solidFill>
          <a:ln w="9525" algn="ctr">
            <a:noFill/>
            <a:miter lim="800000"/>
          </a:ln>
        </p:spPr>
        <p:txBody>
          <a:bodyPr anchor="ctr">
            <a:noAutofit/>
          </a:bodyPr>
          <a:lstStyle>
            <a:defPPr>
              <a:defRPr lang="zh-CN"/>
            </a:defPPr>
            <a:lvl1pPr eaLnBrk="0" hangingPunct="0">
              <a:defRPr sz="2400" b="1">
                <a:latin typeface="宋体" panose="02010600030101010101" pitchFamily="2" charset="-122"/>
                <a:ea typeface="宋体" panose="02010600030101010101" pitchFamily="2" charset="-122"/>
                <a:cs typeface="微软雅黑" panose="020B0503020204020204" pitchFamily="34" charset="-122"/>
              </a:defRPr>
            </a:lvl1pPr>
            <a:lvl2pPr marL="742950" indent="-285750" eaLnBrk="0" hangingPunct="0">
              <a:defRPr sz="1400" b="1">
                <a:latin typeface="Helvetica" charset="0"/>
                <a:ea typeface="宋体" panose="02010600030101010101" pitchFamily="2" charset="-122"/>
              </a:defRPr>
            </a:lvl2pPr>
            <a:lvl3pPr marL="1143000" indent="-228600" eaLnBrk="0" hangingPunct="0">
              <a:defRPr sz="1400" b="1">
                <a:latin typeface="Helvetica" charset="0"/>
                <a:ea typeface="宋体" panose="02010600030101010101" pitchFamily="2" charset="-122"/>
              </a:defRPr>
            </a:lvl3pPr>
            <a:lvl4pPr marL="1600200" indent="-228600" eaLnBrk="0" hangingPunct="0">
              <a:defRPr sz="1400" b="1">
                <a:latin typeface="Helvetica" charset="0"/>
                <a:ea typeface="宋体" panose="02010600030101010101" pitchFamily="2" charset="-122"/>
              </a:defRPr>
            </a:lvl4pPr>
            <a:lvl5pPr marL="2057400" indent="-228600" eaLnBrk="0" hangingPunct="0">
              <a:defRPr sz="1400" b="1">
                <a:latin typeface="Helvetica" charset="0"/>
                <a:ea typeface="宋体" panose="02010600030101010101" pitchFamily="2" charset="-122"/>
              </a:defRPr>
            </a:lvl5pPr>
            <a:lvl6pPr marL="2514600" indent="-228600" eaLnBrk="0" fontAlgn="base" hangingPunct="0">
              <a:spcBef>
                <a:spcPct val="0"/>
              </a:spcBef>
              <a:spcAft>
                <a:spcPct val="0"/>
              </a:spcAft>
              <a:defRPr sz="1400" b="1">
                <a:latin typeface="Helvetica" charset="0"/>
                <a:ea typeface="宋体" panose="02010600030101010101" pitchFamily="2" charset="-122"/>
              </a:defRPr>
            </a:lvl6pPr>
            <a:lvl7pPr marL="2971800" indent="-228600" eaLnBrk="0" fontAlgn="base" hangingPunct="0">
              <a:spcBef>
                <a:spcPct val="0"/>
              </a:spcBef>
              <a:spcAft>
                <a:spcPct val="0"/>
              </a:spcAft>
              <a:defRPr sz="1400" b="1">
                <a:latin typeface="Helvetica" charset="0"/>
                <a:ea typeface="宋体" panose="02010600030101010101" pitchFamily="2" charset="-122"/>
              </a:defRPr>
            </a:lvl7pPr>
            <a:lvl8pPr marL="3429000" indent="-228600" eaLnBrk="0" fontAlgn="base" hangingPunct="0">
              <a:spcBef>
                <a:spcPct val="0"/>
              </a:spcBef>
              <a:spcAft>
                <a:spcPct val="0"/>
              </a:spcAft>
              <a:defRPr sz="1400" b="1">
                <a:latin typeface="Helvetica" charset="0"/>
                <a:ea typeface="宋体" panose="02010600030101010101" pitchFamily="2" charset="-122"/>
              </a:defRPr>
            </a:lvl8pPr>
            <a:lvl9pPr marL="3886200" indent="-228600" eaLnBrk="0" fontAlgn="base" hangingPunct="0">
              <a:spcBef>
                <a:spcPct val="0"/>
              </a:spcBef>
              <a:spcAft>
                <a:spcPct val="0"/>
              </a:spcAft>
              <a:defRPr sz="1400" b="1">
                <a:latin typeface="Helvetica" charset="0"/>
                <a:ea typeface="宋体" panose="02010600030101010101" pitchFamily="2" charset="-122"/>
              </a:defRPr>
            </a:lvl9pPr>
          </a:lstStyle>
          <a:p>
            <a:pPr lvl="0" algn="l">
              <a:buClrTx/>
              <a:buSzTx/>
              <a:buFontTx/>
            </a:pPr>
            <a:r>
              <a:rPr lang="zh-CN" altLang="zh-CN" dirty="0">
                <a:solidFill>
                  <a:schemeClr val="bg1"/>
                </a:solidFill>
                <a:latin typeface="微软雅黑" panose="020B0503020204020204" pitchFamily="34" charset="-122"/>
                <a:ea typeface="微软雅黑" panose="020B0503020204020204" pitchFamily="34" charset="-122"/>
                <a:sym typeface="+mn-ea"/>
              </a:rPr>
              <a:t>二</a:t>
            </a:r>
            <a:endParaRPr lang="zh-CN" altLang="zh-CN" dirty="0">
              <a:solidFill>
                <a:schemeClr val="bg1"/>
              </a:solidFill>
              <a:latin typeface="微软雅黑" panose="020B0503020204020204" pitchFamily="34" charset="-122"/>
              <a:ea typeface="微软雅黑" panose="020B0503020204020204" pitchFamily="34" charset="-122"/>
              <a:sym typeface="+mn-ea"/>
            </a:endParaRPr>
          </a:p>
        </p:txBody>
      </p:sp>
      <p:sp>
        <p:nvSpPr>
          <p:cNvPr id="27" name="Text Box 23"/>
          <p:cNvSpPr txBox="1">
            <a:spLocks noChangeArrowheads="1"/>
          </p:cNvSpPr>
          <p:nvPr/>
        </p:nvSpPr>
        <p:spPr bwMode="auto">
          <a:xfrm>
            <a:off x="1538703" y="2821667"/>
            <a:ext cx="470719" cy="510540"/>
          </a:xfrm>
          <a:prstGeom prst="rect">
            <a:avLst/>
          </a:prstGeom>
          <a:solidFill>
            <a:srgbClr val="00B050"/>
          </a:solidFill>
          <a:ln w="9525" algn="ctr">
            <a:noFill/>
            <a:miter lim="800000"/>
          </a:ln>
        </p:spPr>
        <p:txBody>
          <a:bodyPr anchor="ctr">
            <a:noAutofit/>
          </a:bodyPr>
          <a:lstStyle>
            <a:defPPr>
              <a:defRPr lang="zh-CN"/>
            </a:defPPr>
            <a:lvl1pPr eaLnBrk="0" hangingPunct="0">
              <a:defRPr sz="2400" b="1">
                <a:latin typeface="宋体" panose="02010600030101010101" pitchFamily="2" charset="-122"/>
                <a:ea typeface="宋体" panose="02010600030101010101" pitchFamily="2" charset="-122"/>
                <a:cs typeface="微软雅黑" panose="020B0503020204020204" pitchFamily="34" charset="-122"/>
              </a:defRPr>
            </a:lvl1pPr>
            <a:lvl2pPr marL="742950" indent="-285750" eaLnBrk="0" hangingPunct="0">
              <a:defRPr sz="1400" b="1">
                <a:latin typeface="Helvetica" charset="0"/>
                <a:ea typeface="宋体" panose="02010600030101010101" pitchFamily="2" charset="-122"/>
              </a:defRPr>
            </a:lvl2pPr>
            <a:lvl3pPr marL="1143000" indent="-228600" eaLnBrk="0" hangingPunct="0">
              <a:defRPr sz="1400" b="1">
                <a:latin typeface="Helvetica" charset="0"/>
                <a:ea typeface="宋体" panose="02010600030101010101" pitchFamily="2" charset="-122"/>
              </a:defRPr>
            </a:lvl3pPr>
            <a:lvl4pPr marL="1600200" indent="-228600" eaLnBrk="0" hangingPunct="0">
              <a:defRPr sz="1400" b="1">
                <a:latin typeface="Helvetica" charset="0"/>
                <a:ea typeface="宋体" panose="02010600030101010101" pitchFamily="2" charset="-122"/>
              </a:defRPr>
            </a:lvl4pPr>
            <a:lvl5pPr marL="2057400" indent="-228600" eaLnBrk="0" hangingPunct="0">
              <a:defRPr sz="1400" b="1">
                <a:latin typeface="Helvetica" charset="0"/>
                <a:ea typeface="宋体" panose="02010600030101010101" pitchFamily="2" charset="-122"/>
              </a:defRPr>
            </a:lvl5pPr>
            <a:lvl6pPr marL="2514600" indent="-228600" eaLnBrk="0" fontAlgn="base" hangingPunct="0">
              <a:spcBef>
                <a:spcPct val="0"/>
              </a:spcBef>
              <a:spcAft>
                <a:spcPct val="0"/>
              </a:spcAft>
              <a:defRPr sz="1400" b="1">
                <a:latin typeface="Helvetica" charset="0"/>
                <a:ea typeface="宋体" panose="02010600030101010101" pitchFamily="2" charset="-122"/>
              </a:defRPr>
            </a:lvl6pPr>
            <a:lvl7pPr marL="2971800" indent="-228600" eaLnBrk="0" fontAlgn="base" hangingPunct="0">
              <a:spcBef>
                <a:spcPct val="0"/>
              </a:spcBef>
              <a:spcAft>
                <a:spcPct val="0"/>
              </a:spcAft>
              <a:defRPr sz="1400" b="1">
                <a:latin typeface="Helvetica" charset="0"/>
                <a:ea typeface="宋体" panose="02010600030101010101" pitchFamily="2" charset="-122"/>
              </a:defRPr>
            </a:lvl7pPr>
            <a:lvl8pPr marL="3429000" indent="-228600" eaLnBrk="0" fontAlgn="base" hangingPunct="0">
              <a:spcBef>
                <a:spcPct val="0"/>
              </a:spcBef>
              <a:spcAft>
                <a:spcPct val="0"/>
              </a:spcAft>
              <a:defRPr sz="1400" b="1">
                <a:latin typeface="Helvetica" charset="0"/>
                <a:ea typeface="宋体" panose="02010600030101010101" pitchFamily="2" charset="-122"/>
              </a:defRPr>
            </a:lvl8pPr>
            <a:lvl9pPr marL="3886200" indent="-228600" eaLnBrk="0" fontAlgn="base" hangingPunct="0">
              <a:spcBef>
                <a:spcPct val="0"/>
              </a:spcBef>
              <a:spcAft>
                <a:spcPct val="0"/>
              </a:spcAft>
              <a:defRPr sz="1400" b="1">
                <a:latin typeface="Helvetica" charset="0"/>
                <a:ea typeface="宋体" panose="02010600030101010101" pitchFamily="2" charset="-122"/>
              </a:defRPr>
            </a:lvl9pPr>
          </a:lstStyle>
          <a:p>
            <a:pPr lvl="0" algn="l">
              <a:buClrTx/>
              <a:buSzTx/>
              <a:buFontTx/>
            </a:pPr>
            <a:r>
              <a:rPr lang="zh-CN" altLang="zh-CN" dirty="0">
                <a:solidFill>
                  <a:schemeClr val="bg1"/>
                </a:solidFill>
                <a:latin typeface="微软雅黑" panose="020B0503020204020204" pitchFamily="34" charset="-122"/>
                <a:ea typeface="微软雅黑" panose="020B0503020204020204" pitchFamily="34" charset="-122"/>
                <a:sym typeface="+mn-ea"/>
              </a:rPr>
              <a:t>三</a:t>
            </a:r>
            <a:endParaRPr lang="zh-CN" altLang="zh-CN" dirty="0">
              <a:solidFill>
                <a:schemeClr val="bg1"/>
              </a:solidFill>
              <a:latin typeface="微软雅黑" panose="020B0503020204020204" pitchFamily="34" charset="-122"/>
              <a:ea typeface="微软雅黑" panose="020B0503020204020204" pitchFamily="34" charset="-122"/>
              <a:sym typeface="+mn-ea"/>
            </a:endParaRPr>
          </a:p>
        </p:txBody>
      </p:sp>
      <p:sp>
        <p:nvSpPr>
          <p:cNvPr id="28" name="Text Box 24"/>
          <p:cNvSpPr txBox="1">
            <a:spLocks noChangeArrowheads="1"/>
          </p:cNvSpPr>
          <p:nvPr/>
        </p:nvSpPr>
        <p:spPr bwMode="auto">
          <a:xfrm>
            <a:off x="2249766" y="2821667"/>
            <a:ext cx="5156995" cy="510540"/>
          </a:xfrm>
          <a:prstGeom prst="rect">
            <a:avLst/>
          </a:prstGeom>
          <a:solidFill>
            <a:srgbClr val="00B050"/>
          </a:solidFill>
          <a:ln w="9525" algn="ctr">
            <a:noFill/>
            <a:miter lim="800000"/>
          </a:ln>
        </p:spPr>
        <p:txBody>
          <a:bodyPr anchor="ctr">
            <a:noAutofit/>
          </a:bodyPr>
          <a:lstStyle>
            <a:defPPr>
              <a:defRPr lang="zh-CN"/>
            </a:defPPr>
            <a:lvl1pPr eaLnBrk="0" hangingPunct="0">
              <a:defRPr sz="2400" b="1">
                <a:latin typeface="宋体" panose="02010600030101010101" pitchFamily="2" charset="-122"/>
                <a:ea typeface="宋体" panose="02010600030101010101" pitchFamily="2" charset="-122"/>
                <a:cs typeface="微软雅黑" panose="020B0503020204020204" pitchFamily="34" charset="-122"/>
              </a:defRPr>
            </a:lvl1pPr>
            <a:lvl2pPr marL="742950" indent="-285750" eaLnBrk="0" hangingPunct="0">
              <a:defRPr sz="1400" b="1">
                <a:latin typeface="Helvetica" charset="0"/>
                <a:ea typeface="宋体" panose="02010600030101010101" pitchFamily="2" charset="-122"/>
              </a:defRPr>
            </a:lvl2pPr>
            <a:lvl3pPr marL="1143000" indent="-228600" eaLnBrk="0" hangingPunct="0">
              <a:defRPr sz="1400" b="1">
                <a:latin typeface="Helvetica" charset="0"/>
                <a:ea typeface="宋体" panose="02010600030101010101" pitchFamily="2" charset="-122"/>
              </a:defRPr>
            </a:lvl3pPr>
            <a:lvl4pPr marL="1600200" indent="-228600" eaLnBrk="0" hangingPunct="0">
              <a:defRPr sz="1400" b="1">
                <a:latin typeface="Helvetica" charset="0"/>
                <a:ea typeface="宋体" panose="02010600030101010101" pitchFamily="2" charset="-122"/>
              </a:defRPr>
            </a:lvl4pPr>
            <a:lvl5pPr marL="2057400" indent="-228600" eaLnBrk="0" hangingPunct="0">
              <a:defRPr sz="1400" b="1">
                <a:latin typeface="Helvetica" charset="0"/>
                <a:ea typeface="宋体" panose="02010600030101010101" pitchFamily="2" charset="-122"/>
              </a:defRPr>
            </a:lvl5pPr>
            <a:lvl6pPr marL="2514600" indent="-228600" eaLnBrk="0" fontAlgn="base" hangingPunct="0">
              <a:spcBef>
                <a:spcPct val="0"/>
              </a:spcBef>
              <a:spcAft>
                <a:spcPct val="0"/>
              </a:spcAft>
              <a:defRPr sz="1400" b="1">
                <a:latin typeface="Helvetica" charset="0"/>
                <a:ea typeface="宋体" panose="02010600030101010101" pitchFamily="2" charset="-122"/>
              </a:defRPr>
            </a:lvl6pPr>
            <a:lvl7pPr marL="2971800" indent="-228600" eaLnBrk="0" fontAlgn="base" hangingPunct="0">
              <a:spcBef>
                <a:spcPct val="0"/>
              </a:spcBef>
              <a:spcAft>
                <a:spcPct val="0"/>
              </a:spcAft>
              <a:defRPr sz="1400" b="1">
                <a:latin typeface="Helvetica" charset="0"/>
                <a:ea typeface="宋体" panose="02010600030101010101" pitchFamily="2" charset="-122"/>
              </a:defRPr>
            </a:lvl7pPr>
            <a:lvl8pPr marL="3429000" indent="-228600" eaLnBrk="0" fontAlgn="base" hangingPunct="0">
              <a:spcBef>
                <a:spcPct val="0"/>
              </a:spcBef>
              <a:spcAft>
                <a:spcPct val="0"/>
              </a:spcAft>
              <a:defRPr sz="1400" b="1">
                <a:latin typeface="Helvetica" charset="0"/>
                <a:ea typeface="宋体" panose="02010600030101010101" pitchFamily="2" charset="-122"/>
              </a:defRPr>
            </a:lvl8pPr>
            <a:lvl9pPr marL="3886200" indent="-228600" eaLnBrk="0" fontAlgn="base" hangingPunct="0">
              <a:spcBef>
                <a:spcPct val="0"/>
              </a:spcBef>
              <a:spcAft>
                <a:spcPct val="0"/>
              </a:spcAft>
              <a:defRPr sz="1400" b="1">
                <a:latin typeface="Helvetica" charset="0"/>
                <a:ea typeface="宋体" panose="02010600030101010101" pitchFamily="2" charset="-122"/>
              </a:defRPr>
            </a:lvl9pPr>
          </a:lstStyle>
          <a:p>
            <a:pPr lvl="0" algn="l">
              <a:buClrTx/>
              <a:buSzTx/>
              <a:buFontTx/>
            </a:pPr>
            <a:r>
              <a:rPr lang="zh-CN" altLang="zh-CN" dirty="0">
                <a:solidFill>
                  <a:schemeClr val="bg1"/>
                </a:solidFill>
                <a:latin typeface="微软雅黑" panose="020B0503020204020204" pitchFamily="34" charset="-122"/>
                <a:ea typeface="微软雅黑" panose="020B0503020204020204" pitchFamily="34" charset="-122"/>
                <a:sym typeface="+mn-ea"/>
              </a:rPr>
              <a:t>主要建设内容</a:t>
            </a:r>
            <a:endParaRPr lang="zh-CN" altLang="zh-CN" dirty="0">
              <a:solidFill>
                <a:schemeClr val="bg1"/>
              </a:solidFill>
              <a:latin typeface="微软雅黑" panose="020B0503020204020204" pitchFamily="34" charset="-122"/>
              <a:ea typeface="微软雅黑" panose="020B0503020204020204" pitchFamily="34" charset="-122"/>
              <a:sym typeface="+mn-ea"/>
            </a:endParaRPr>
          </a:p>
        </p:txBody>
      </p:sp>
      <p:cxnSp>
        <p:nvCxnSpPr>
          <p:cNvPr id="31" name="直接连接符 30"/>
          <p:cNvCxnSpPr>
            <a:endCxn id="33" idx="1"/>
          </p:cNvCxnSpPr>
          <p:nvPr/>
        </p:nvCxnSpPr>
        <p:spPr>
          <a:xfrm>
            <a:off x="683260" y="6371590"/>
            <a:ext cx="50914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6660515" y="6380480"/>
            <a:ext cx="1367790" cy="6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p:nvPr/>
        </p:nvSpPr>
        <p:spPr>
          <a:xfrm>
            <a:off x="5774690" y="6217920"/>
            <a:ext cx="894080" cy="306705"/>
          </a:xfrm>
          <a:prstGeom prst="rect">
            <a:avLst/>
          </a:prstGeom>
          <a:ln>
            <a:noFill/>
          </a:ln>
        </p:spPr>
        <p:style>
          <a:lnRef idx="1">
            <a:schemeClr val="accent1"/>
          </a:lnRef>
          <a:fillRef idx="0">
            <a:schemeClr val="accent1"/>
          </a:fillRef>
          <a:effectRef idx="0">
            <a:schemeClr val="accent1"/>
          </a:effectRef>
          <a:fontRef idx="minor">
            <a:schemeClr val="tx1"/>
          </a:fontRef>
        </p:style>
        <p:txBody>
          <a:bodyPr wrap="none" rtlCol="0">
            <a:spAutoFit/>
          </a:bodyPr>
          <a:lstStyle/>
          <a:p>
            <a:r>
              <a:rPr lang="zh-CN" altLang="en-US" sz="1400" dirty="0"/>
              <a:t>大禹节水</a:t>
            </a:r>
            <a:endParaRPr lang="zh-CN" altLang="en-US" sz="1400" dirty="0"/>
          </a:p>
        </p:txBody>
      </p:sp>
      <p:sp>
        <p:nvSpPr>
          <p:cNvPr id="17" name="Text Box 23"/>
          <p:cNvSpPr txBox="1">
            <a:spLocks noChangeArrowheads="1"/>
          </p:cNvSpPr>
          <p:nvPr/>
        </p:nvSpPr>
        <p:spPr bwMode="auto">
          <a:xfrm>
            <a:off x="1538703" y="3613755"/>
            <a:ext cx="470719" cy="510540"/>
          </a:xfrm>
          <a:prstGeom prst="rect">
            <a:avLst/>
          </a:prstGeom>
          <a:solidFill>
            <a:srgbClr val="00B050"/>
          </a:solidFill>
          <a:ln w="9525" algn="ctr">
            <a:noFill/>
            <a:miter lim="800000"/>
          </a:ln>
        </p:spPr>
        <p:txBody>
          <a:bodyPr anchor="ctr">
            <a:noAutofit/>
          </a:bodyPr>
          <a:lstStyle>
            <a:defPPr>
              <a:defRPr lang="zh-CN"/>
            </a:defPPr>
            <a:lvl1pPr eaLnBrk="0" hangingPunct="0">
              <a:defRPr sz="2400" b="1">
                <a:latin typeface="宋体" panose="02010600030101010101" pitchFamily="2" charset="-122"/>
                <a:ea typeface="宋体" panose="02010600030101010101" pitchFamily="2" charset="-122"/>
                <a:cs typeface="微软雅黑" panose="020B0503020204020204" pitchFamily="34" charset="-122"/>
              </a:defRPr>
            </a:lvl1pPr>
            <a:lvl2pPr marL="742950" indent="-285750" eaLnBrk="0" hangingPunct="0">
              <a:defRPr sz="1400" b="1">
                <a:latin typeface="Helvetica" charset="0"/>
                <a:ea typeface="宋体" panose="02010600030101010101" pitchFamily="2" charset="-122"/>
              </a:defRPr>
            </a:lvl2pPr>
            <a:lvl3pPr marL="1143000" indent="-228600" eaLnBrk="0" hangingPunct="0">
              <a:defRPr sz="1400" b="1">
                <a:latin typeface="Helvetica" charset="0"/>
                <a:ea typeface="宋体" panose="02010600030101010101" pitchFamily="2" charset="-122"/>
              </a:defRPr>
            </a:lvl3pPr>
            <a:lvl4pPr marL="1600200" indent="-228600" eaLnBrk="0" hangingPunct="0">
              <a:defRPr sz="1400" b="1">
                <a:latin typeface="Helvetica" charset="0"/>
                <a:ea typeface="宋体" panose="02010600030101010101" pitchFamily="2" charset="-122"/>
              </a:defRPr>
            </a:lvl4pPr>
            <a:lvl5pPr marL="2057400" indent="-228600" eaLnBrk="0" hangingPunct="0">
              <a:defRPr sz="1400" b="1">
                <a:latin typeface="Helvetica" charset="0"/>
                <a:ea typeface="宋体" panose="02010600030101010101" pitchFamily="2" charset="-122"/>
              </a:defRPr>
            </a:lvl5pPr>
            <a:lvl6pPr marL="2514600" indent="-228600" eaLnBrk="0" fontAlgn="base" hangingPunct="0">
              <a:spcBef>
                <a:spcPct val="0"/>
              </a:spcBef>
              <a:spcAft>
                <a:spcPct val="0"/>
              </a:spcAft>
              <a:defRPr sz="1400" b="1">
                <a:latin typeface="Helvetica" charset="0"/>
                <a:ea typeface="宋体" panose="02010600030101010101" pitchFamily="2" charset="-122"/>
              </a:defRPr>
            </a:lvl6pPr>
            <a:lvl7pPr marL="2971800" indent="-228600" eaLnBrk="0" fontAlgn="base" hangingPunct="0">
              <a:spcBef>
                <a:spcPct val="0"/>
              </a:spcBef>
              <a:spcAft>
                <a:spcPct val="0"/>
              </a:spcAft>
              <a:defRPr sz="1400" b="1">
                <a:latin typeface="Helvetica" charset="0"/>
                <a:ea typeface="宋体" panose="02010600030101010101" pitchFamily="2" charset="-122"/>
              </a:defRPr>
            </a:lvl7pPr>
            <a:lvl8pPr marL="3429000" indent="-228600" eaLnBrk="0" fontAlgn="base" hangingPunct="0">
              <a:spcBef>
                <a:spcPct val="0"/>
              </a:spcBef>
              <a:spcAft>
                <a:spcPct val="0"/>
              </a:spcAft>
              <a:defRPr sz="1400" b="1">
                <a:latin typeface="Helvetica" charset="0"/>
                <a:ea typeface="宋体" panose="02010600030101010101" pitchFamily="2" charset="-122"/>
              </a:defRPr>
            </a:lvl8pPr>
            <a:lvl9pPr marL="3886200" indent="-228600" eaLnBrk="0" fontAlgn="base" hangingPunct="0">
              <a:spcBef>
                <a:spcPct val="0"/>
              </a:spcBef>
              <a:spcAft>
                <a:spcPct val="0"/>
              </a:spcAft>
              <a:defRPr sz="1400" b="1">
                <a:latin typeface="Helvetica" charset="0"/>
                <a:ea typeface="宋体" panose="02010600030101010101" pitchFamily="2" charset="-122"/>
              </a:defRPr>
            </a:lvl9pPr>
          </a:lstStyle>
          <a:p>
            <a:pPr lvl="0" algn="l">
              <a:buClrTx/>
              <a:buSzTx/>
              <a:buFontTx/>
            </a:pPr>
            <a:r>
              <a:rPr lang="zh-CN" altLang="zh-CN" dirty="0">
                <a:solidFill>
                  <a:schemeClr val="bg1"/>
                </a:solidFill>
                <a:latin typeface="微软雅黑" panose="020B0503020204020204" pitchFamily="34" charset="-122"/>
                <a:ea typeface="微软雅黑" panose="020B0503020204020204" pitchFamily="34" charset="-122"/>
                <a:sym typeface="+mn-ea"/>
              </a:rPr>
              <a:t>四</a:t>
            </a:r>
            <a:endParaRPr lang="zh-CN" altLang="zh-CN" dirty="0">
              <a:solidFill>
                <a:schemeClr val="bg1"/>
              </a:solidFill>
              <a:latin typeface="微软雅黑" panose="020B0503020204020204" pitchFamily="34" charset="-122"/>
              <a:ea typeface="微软雅黑" panose="020B0503020204020204" pitchFamily="34" charset="-122"/>
              <a:sym typeface="+mn-ea"/>
            </a:endParaRPr>
          </a:p>
        </p:txBody>
      </p:sp>
      <p:sp>
        <p:nvSpPr>
          <p:cNvPr id="18" name="Text Box 23"/>
          <p:cNvSpPr txBox="1">
            <a:spLocks noChangeArrowheads="1"/>
          </p:cNvSpPr>
          <p:nvPr/>
        </p:nvSpPr>
        <p:spPr bwMode="auto">
          <a:xfrm>
            <a:off x="1538703" y="4430628"/>
            <a:ext cx="470719" cy="510540"/>
          </a:xfrm>
          <a:prstGeom prst="rect">
            <a:avLst/>
          </a:prstGeom>
          <a:solidFill>
            <a:srgbClr val="00B050"/>
          </a:solidFill>
          <a:ln w="9525" algn="ctr">
            <a:noFill/>
            <a:miter lim="800000"/>
          </a:ln>
        </p:spPr>
        <p:txBody>
          <a:bodyPr anchor="ctr">
            <a:noAutofit/>
          </a:bodyPr>
          <a:lstStyle>
            <a:defPPr>
              <a:defRPr lang="zh-CN"/>
            </a:defPPr>
            <a:lvl1pPr eaLnBrk="0" hangingPunct="0">
              <a:defRPr sz="2400" b="1">
                <a:latin typeface="宋体" panose="02010600030101010101" pitchFamily="2" charset="-122"/>
                <a:ea typeface="宋体" panose="02010600030101010101" pitchFamily="2" charset="-122"/>
                <a:cs typeface="微软雅黑" panose="020B0503020204020204" pitchFamily="34" charset="-122"/>
              </a:defRPr>
            </a:lvl1pPr>
            <a:lvl2pPr marL="742950" indent="-285750" eaLnBrk="0" hangingPunct="0">
              <a:defRPr sz="1400" b="1">
                <a:latin typeface="Helvetica" charset="0"/>
                <a:ea typeface="宋体" panose="02010600030101010101" pitchFamily="2" charset="-122"/>
              </a:defRPr>
            </a:lvl2pPr>
            <a:lvl3pPr marL="1143000" indent="-228600" eaLnBrk="0" hangingPunct="0">
              <a:defRPr sz="1400" b="1">
                <a:latin typeface="Helvetica" charset="0"/>
                <a:ea typeface="宋体" panose="02010600030101010101" pitchFamily="2" charset="-122"/>
              </a:defRPr>
            </a:lvl3pPr>
            <a:lvl4pPr marL="1600200" indent="-228600" eaLnBrk="0" hangingPunct="0">
              <a:defRPr sz="1400" b="1">
                <a:latin typeface="Helvetica" charset="0"/>
                <a:ea typeface="宋体" panose="02010600030101010101" pitchFamily="2" charset="-122"/>
              </a:defRPr>
            </a:lvl4pPr>
            <a:lvl5pPr marL="2057400" indent="-228600" eaLnBrk="0" hangingPunct="0">
              <a:defRPr sz="1400" b="1">
                <a:latin typeface="Helvetica" charset="0"/>
                <a:ea typeface="宋体" panose="02010600030101010101" pitchFamily="2" charset="-122"/>
              </a:defRPr>
            </a:lvl5pPr>
            <a:lvl6pPr marL="2514600" indent="-228600" eaLnBrk="0" fontAlgn="base" hangingPunct="0">
              <a:spcBef>
                <a:spcPct val="0"/>
              </a:spcBef>
              <a:spcAft>
                <a:spcPct val="0"/>
              </a:spcAft>
              <a:defRPr sz="1400" b="1">
                <a:latin typeface="Helvetica" charset="0"/>
                <a:ea typeface="宋体" panose="02010600030101010101" pitchFamily="2" charset="-122"/>
              </a:defRPr>
            </a:lvl6pPr>
            <a:lvl7pPr marL="2971800" indent="-228600" eaLnBrk="0" fontAlgn="base" hangingPunct="0">
              <a:spcBef>
                <a:spcPct val="0"/>
              </a:spcBef>
              <a:spcAft>
                <a:spcPct val="0"/>
              </a:spcAft>
              <a:defRPr sz="1400" b="1">
                <a:latin typeface="Helvetica" charset="0"/>
                <a:ea typeface="宋体" panose="02010600030101010101" pitchFamily="2" charset="-122"/>
              </a:defRPr>
            </a:lvl7pPr>
            <a:lvl8pPr marL="3429000" indent="-228600" eaLnBrk="0" fontAlgn="base" hangingPunct="0">
              <a:spcBef>
                <a:spcPct val="0"/>
              </a:spcBef>
              <a:spcAft>
                <a:spcPct val="0"/>
              </a:spcAft>
              <a:defRPr sz="1400" b="1">
                <a:latin typeface="Helvetica" charset="0"/>
                <a:ea typeface="宋体" panose="02010600030101010101" pitchFamily="2" charset="-122"/>
              </a:defRPr>
            </a:lvl8pPr>
            <a:lvl9pPr marL="3886200" indent="-228600" eaLnBrk="0" fontAlgn="base" hangingPunct="0">
              <a:spcBef>
                <a:spcPct val="0"/>
              </a:spcBef>
              <a:spcAft>
                <a:spcPct val="0"/>
              </a:spcAft>
              <a:defRPr sz="1400" b="1">
                <a:latin typeface="Helvetica" charset="0"/>
                <a:ea typeface="宋体" panose="02010600030101010101" pitchFamily="2" charset="-122"/>
              </a:defRPr>
            </a:lvl9pPr>
          </a:lstStyle>
          <a:p>
            <a:pPr lvl="0" algn="l">
              <a:buClrTx/>
              <a:buSzTx/>
              <a:buFontTx/>
            </a:pPr>
            <a:r>
              <a:rPr lang="zh-CN" altLang="zh-CN" dirty="0">
                <a:solidFill>
                  <a:schemeClr val="bg1"/>
                </a:solidFill>
                <a:latin typeface="微软雅黑" panose="020B0503020204020204" pitchFamily="34" charset="-122"/>
                <a:ea typeface="微软雅黑" panose="020B0503020204020204" pitchFamily="34" charset="-122"/>
                <a:sym typeface="+mn-ea"/>
              </a:rPr>
              <a:t>五</a:t>
            </a:r>
            <a:endParaRPr lang="zh-CN" altLang="zh-CN" dirty="0">
              <a:solidFill>
                <a:schemeClr val="bg1"/>
              </a:solidFill>
              <a:latin typeface="微软雅黑" panose="020B0503020204020204" pitchFamily="34" charset="-122"/>
              <a:ea typeface="微软雅黑" panose="020B0503020204020204" pitchFamily="34" charset="-122"/>
              <a:sym typeface="+mn-ea"/>
            </a:endParaRPr>
          </a:p>
        </p:txBody>
      </p:sp>
      <p:sp>
        <p:nvSpPr>
          <p:cNvPr id="24" name="Text Box 24"/>
          <p:cNvSpPr txBox="1">
            <a:spLocks noChangeArrowheads="1"/>
          </p:cNvSpPr>
          <p:nvPr/>
        </p:nvSpPr>
        <p:spPr bwMode="auto">
          <a:xfrm>
            <a:off x="2249766" y="4430628"/>
            <a:ext cx="5156995" cy="510540"/>
          </a:xfrm>
          <a:prstGeom prst="rect">
            <a:avLst/>
          </a:prstGeom>
          <a:solidFill>
            <a:srgbClr val="00B050"/>
          </a:solidFill>
          <a:ln w="9525" algn="ctr">
            <a:noFill/>
            <a:miter lim="800000"/>
          </a:ln>
        </p:spPr>
        <p:txBody>
          <a:bodyPr anchor="ctr">
            <a:noAutofit/>
          </a:bodyPr>
          <a:lstStyle>
            <a:defPPr>
              <a:defRPr lang="zh-CN"/>
            </a:defPPr>
            <a:lvl1pPr eaLnBrk="0" hangingPunct="0">
              <a:defRPr sz="2400" b="1">
                <a:latin typeface="宋体" panose="02010600030101010101" pitchFamily="2" charset="-122"/>
                <a:ea typeface="宋体" panose="02010600030101010101" pitchFamily="2" charset="-122"/>
                <a:cs typeface="微软雅黑" panose="020B0503020204020204" pitchFamily="34" charset="-122"/>
              </a:defRPr>
            </a:lvl1pPr>
            <a:lvl2pPr marL="742950" indent="-285750" eaLnBrk="0" hangingPunct="0">
              <a:defRPr sz="1400" b="1">
                <a:latin typeface="Helvetica" charset="0"/>
                <a:ea typeface="宋体" panose="02010600030101010101" pitchFamily="2" charset="-122"/>
              </a:defRPr>
            </a:lvl2pPr>
            <a:lvl3pPr marL="1143000" indent="-228600" eaLnBrk="0" hangingPunct="0">
              <a:defRPr sz="1400" b="1">
                <a:latin typeface="Helvetica" charset="0"/>
                <a:ea typeface="宋体" panose="02010600030101010101" pitchFamily="2" charset="-122"/>
              </a:defRPr>
            </a:lvl3pPr>
            <a:lvl4pPr marL="1600200" indent="-228600" eaLnBrk="0" hangingPunct="0">
              <a:defRPr sz="1400" b="1">
                <a:latin typeface="Helvetica" charset="0"/>
                <a:ea typeface="宋体" panose="02010600030101010101" pitchFamily="2" charset="-122"/>
              </a:defRPr>
            </a:lvl4pPr>
            <a:lvl5pPr marL="2057400" indent="-228600" eaLnBrk="0" hangingPunct="0">
              <a:defRPr sz="1400" b="1">
                <a:latin typeface="Helvetica" charset="0"/>
                <a:ea typeface="宋体" panose="02010600030101010101" pitchFamily="2" charset="-122"/>
              </a:defRPr>
            </a:lvl5pPr>
            <a:lvl6pPr marL="2514600" indent="-228600" eaLnBrk="0" fontAlgn="base" hangingPunct="0">
              <a:spcBef>
                <a:spcPct val="0"/>
              </a:spcBef>
              <a:spcAft>
                <a:spcPct val="0"/>
              </a:spcAft>
              <a:defRPr sz="1400" b="1">
                <a:latin typeface="Helvetica" charset="0"/>
                <a:ea typeface="宋体" panose="02010600030101010101" pitchFamily="2" charset="-122"/>
              </a:defRPr>
            </a:lvl6pPr>
            <a:lvl7pPr marL="2971800" indent="-228600" eaLnBrk="0" fontAlgn="base" hangingPunct="0">
              <a:spcBef>
                <a:spcPct val="0"/>
              </a:spcBef>
              <a:spcAft>
                <a:spcPct val="0"/>
              </a:spcAft>
              <a:defRPr sz="1400" b="1">
                <a:latin typeface="Helvetica" charset="0"/>
                <a:ea typeface="宋体" panose="02010600030101010101" pitchFamily="2" charset="-122"/>
              </a:defRPr>
            </a:lvl7pPr>
            <a:lvl8pPr marL="3429000" indent="-228600" eaLnBrk="0" fontAlgn="base" hangingPunct="0">
              <a:spcBef>
                <a:spcPct val="0"/>
              </a:spcBef>
              <a:spcAft>
                <a:spcPct val="0"/>
              </a:spcAft>
              <a:defRPr sz="1400" b="1">
                <a:latin typeface="Helvetica" charset="0"/>
                <a:ea typeface="宋体" panose="02010600030101010101" pitchFamily="2" charset="-122"/>
              </a:defRPr>
            </a:lvl8pPr>
            <a:lvl9pPr marL="3886200" indent="-228600" eaLnBrk="0" fontAlgn="base" hangingPunct="0">
              <a:spcBef>
                <a:spcPct val="0"/>
              </a:spcBef>
              <a:spcAft>
                <a:spcPct val="0"/>
              </a:spcAft>
              <a:defRPr sz="1400" b="1">
                <a:latin typeface="Helvetica" charset="0"/>
                <a:ea typeface="宋体" panose="02010600030101010101" pitchFamily="2" charset="-122"/>
              </a:defRPr>
            </a:lvl9pPr>
          </a:lstStyle>
          <a:p>
            <a:pPr lvl="0" algn="l">
              <a:buClrTx/>
              <a:buSzTx/>
              <a:buFontTx/>
            </a:pPr>
            <a:r>
              <a:rPr lang="zh-CN" altLang="zh-CN" dirty="0">
                <a:solidFill>
                  <a:schemeClr val="bg1"/>
                </a:solidFill>
                <a:latin typeface="微软雅黑" panose="020B0503020204020204" pitchFamily="34" charset="-122"/>
                <a:ea typeface="微软雅黑" panose="020B0503020204020204" pitchFamily="34" charset="-122"/>
                <a:sym typeface="+mn-ea"/>
              </a:rPr>
              <a:t>投融资方式</a:t>
            </a:r>
            <a:endParaRPr lang="zh-CN" altLang="zh-CN" dirty="0">
              <a:solidFill>
                <a:schemeClr val="bg1"/>
              </a:solidFill>
              <a:latin typeface="微软雅黑" panose="020B0503020204020204" pitchFamily="34" charset="-122"/>
              <a:ea typeface="微软雅黑" panose="020B0503020204020204" pitchFamily="34" charset="-122"/>
              <a:sym typeface="+mn-ea"/>
            </a:endParaRPr>
          </a:p>
        </p:txBody>
      </p:sp>
      <p:sp>
        <p:nvSpPr>
          <p:cNvPr id="29" name="Text Box 24"/>
          <p:cNvSpPr txBox="1">
            <a:spLocks noChangeArrowheads="1"/>
          </p:cNvSpPr>
          <p:nvPr/>
        </p:nvSpPr>
        <p:spPr bwMode="auto">
          <a:xfrm>
            <a:off x="2249766" y="3613755"/>
            <a:ext cx="5156995" cy="510540"/>
          </a:xfrm>
          <a:prstGeom prst="rect">
            <a:avLst/>
          </a:prstGeom>
          <a:solidFill>
            <a:srgbClr val="00B050"/>
          </a:solidFill>
          <a:ln w="9525" algn="ctr">
            <a:noFill/>
            <a:miter lim="800000"/>
          </a:ln>
        </p:spPr>
        <p:txBody>
          <a:bodyPr anchor="ctr">
            <a:noAutofit/>
          </a:bodyPr>
          <a:lstStyle>
            <a:defPPr>
              <a:defRPr lang="zh-CN"/>
            </a:defPPr>
            <a:lvl1pPr eaLnBrk="0" hangingPunct="0">
              <a:defRPr sz="2400" b="1">
                <a:latin typeface="宋体" panose="02010600030101010101" pitchFamily="2" charset="-122"/>
                <a:ea typeface="宋体" panose="02010600030101010101" pitchFamily="2" charset="-122"/>
                <a:cs typeface="微软雅黑" panose="020B0503020204020204" pitchFamily="34" charset="-122"/>
              </a:defRPr>
            </a:lvl1pPr>
            <a:lvl2pPr marL="742950" indent="-285750" eaLnBrk="0" hangingPunct="0">
              <a:defRPr sz="1400" b="1">
                <a:latin typeface="Helvetica" charset="0"/>
                <a:ea typeface="宋体" panose="02010600030101010101" pitchFamily="2" charset="-122"/>
              </a:defRPr>
            </a:lvl2pPr>
            <a:lvl3pPr marL="1143000" indent="-228600" eaLnBrk="0" hangingPunct="0">
              <a:defRPr sz="1400" b="1">
                <a:latin typeface="Helvetica" charset="0"/>
                <a:ea typeface="宋体" panose="02010600030101010101" pitchFamily="2" charset="-122"/>
              </a:defRPr>
            </a:lvl3pPr>
            <a:lvl4pPr marL="1600200" indent="-228600" eaLnBrk="0" hangingPunct="0">
              <a:defRPr sz="1400" b="1">
                <a:latin typeface="Helvetica" charset="0"/>
                <a:ea typeface="宋体" panose="02010600030101010101" pitchFamily="2" charset="-122"/>
              </a:defRPr>
            </a:lvl4pPr>
            <a:lvl5pPr marL="2057400" indent="-228600" eaLnBrk="0" hangingPunct="0">
              <a:defRPr sz="1400" b="1">
                <a:latin typeface="Helvetica" charset="0"/>
                <a:ea typeface="宋体" panose="02010600030101010101" pitchFamily="2" charset="-122"/>
              </a:defRPr>
            </a:lvl5pPr>
            <a:lvl6pPr marL="2514600" indent="-228600" eaLnBrk="0" fontAlgn="base" hangingPunct="0">
              <a:spcBef>
                <a:spcPct val="0"/>
              </a:spcBef>
              <a:spcAft>
                <a:spcPct val="0"/>
              </a:spcAft>
              <a:defRPr sz="1400" b="1">
                <a:latin typeface="Helvetica" charset="0"/>
                <a:ea typeface="宋体" panose="02010600030101010101" pitchFamily="2" charset="-122"/>
              </a:defRPr>
            </a:lvl6pPr>
            <a:lvl7pPr marL="2971800" indent="-228600" eaLnBrk="0" fontAlgn="base" hangingPunct="0">
              <a:spcBef>
                <a:spcPct val="0"/>
              </a:spcBef>
              <a:spcAft>
                <a:spcPct val="0"/>
              </a:spcAft>
              <a:defRPr sz="1400" b="1">
                <a:latin typeface="Helvetica" charset="0"/>
                <a:ea typeface="宋体" panose="02010600030101010101" pitchFamily="2" charset="-122"/>
              </a:defRPr>
            </a:lvl7pPr>
            <a:lvl8pPr marL="3429000" indent="-228600" eaLnBrk="0" fontAlgn="base" hangingPunct="0">
              <a:spcBef>
                <a:spcPct val="0"/>
              </a:spcBef>
              <a:spcAft>
                <a:spcPct val="0"/>
              </a:spcAft>
              <a:defRPr sz="1400" b="1">
                <a:latin typeface="Helvetica" charset="0"/>
                <a:ea typeface="宋体" panose="02010600030101010101" pitchFamily="2" charset="-122"/>
              </a:defRPr>
            </a:lvl8pPr>
            <a:lvl9pPr marL="3886200" indent="-228600" eaLnBrk="0" fontAlgn="base" hangingPunct="0">
              <a:spcBef>
                <a:spcPct val="0"/>
              </a:spcBef>
              <a:spcAft>
                <a:spcPct val="0"/>
              </a:spcAft>
              <a:defRPr sz="1400" b="1">
                <a:latin typeface="Helvetica" charset="0"/>
                <a:ea typeface="宋体" panose="02010600030101010101" pitchFamily="2" charset="-122"/>
              </a:defRPr>
            </a:lvl9pPr>
          </a:lstStyle>
          <a:p>
            <a:pPr lvl="0" algn="l">
              <a:buClrTx/>
              <a:buSzTx/>
              <a:buFontTx/>
            </a:pPr>
            <a:r>
              <a:rPr lang="zh-CN" altLang="zh-CN" dirty="0">
                <a:solidFill>
                  <a:schemeClr val="bg1"/>
                </a:solidFill>
                <a:latin typeface="微软雅黑" panose="020B0503020204020204" pitchFamily="34" charset="-122"/>
                <a:ea typeface="微软雅黑" panose="020B0503020204020204" pitchFamily="34" charset="-122"/>
                <a:sym typeface="+mn-ea"/>
              </a:rPr>
              <a:t>组织实施机制</a:t>
            </a:r>
            <a:endParaRPr lang="zh-CN" altLang="zh-CN" dirty="0">
              <a:solidFill>
                <a:schemeClr val="bg1"/>
              </a:solidFill>
              <a:latin typeface="微软雅黑" panose="020B0503020204020204" pitchFamily="34" charset="-122"/>
              <a:ea typeface="微软雅黑" panose="020B0503020204020204" pitchFamily="34" charset="-122"/>
              <a:sym typeface="+mn-ea"/>
            </a:endParaRPr>
          </a:p>
        </p:txBody>
      </p:sp>
      <p:sp>
        <p:nvSpPr>
          <p:cNvPr id="30" name="Text Box 24"/>
          <p:cNvSpPr txBox="1">
            <a:spLocks noChangeArrowheads="1"/>
          </p:cNvSpPr>
          <p:nvPr/>
        </p:nvSpPr>
        <p:spPr bwMode="auto">
          <a:xfrm>
            <a:off x="2249766" y="2046684"/>
            <a:ext cx="5156995" cy="510540"/>
          </a:xfrm>
          <a:prstGeom prst="rect">
            <a:avLst/>
          </a:prstGeom>
          <a:solidFill>
            <a:srgbClr val="00B050"/>
          </a:solidFill>
          <a:ln w="9525" algn="ctr">
            <a:noFill/>
            <a:miter lim="800000"/>
          </a:ln>
        </p:spPr>
        <p:txBody>
          <a:bodyPr anchor="ctr">
            <a:noAutofit/>
          </a:bodyPr>
          <a:lstStyle>
            <a:defPPr>
              <a:defRPr lang="zh-CN"/>
            </a:defPPr>
            <a:lvl1pPr eaLnBrk="0" hangingPunct="0">
              <a:defRPr sz="2400" b="1">
                <a:latin typeface="宋体" panose="02010600030101010101" pitchFamily="2" charset="-122"/>
                <a:ea typeface="宋体" panose="02010600030101010101" pitchFamily="2" charset="-122"/>
                <a:cs typeface="微软雅黑" panose="020B0503020204020204" pitchFamily="34" charset="-122"/>
              </a:defRPr>
            </a:lvl1pPr>
            <a:lvl2pPr marL="742950" indent="-285750" eaLnBrk="0" hangingPunct="0">
              <a:defRPr sz="1400" b="1">
                <a:latin typeface="Helvetica" charset="0"/>
                <a:ea typeface="宋体" panose="02010600030101010101" pitchFamily="2" charset="-122"/>
              </a:defRPr>
            </a:lvl2pPr>
            <a:lvl3pPr marL="1143000" indent="-228600" eaLnBrk="0" hangingPunct="0">
              <a:defRPr sz="1400" b="1">
                <a:latin typeface="Helvetica" charset="0"/>
                <a:ea typeface="宋体" panose="02010600030101010101" pitchFamily="2" charset="-122"/>
              </a:defRPr>
            </a:lvl3pPr>
            <a:lvl4pPr marL="1600200" indent="-228600" eaLnBrk="0" hangingPunct="0">
              <a:defRPr sz="1400" b="1">
                <a:latin typeface="Helvetica" charset="0"/>
                <a:ea typeface="宋体" panose="02010600030101010101" pitchFamily="2" charset="-122"/>
              </a:defRPr>
            </a:lvl4pPr>
            <a:lvl5pPr marL="2057400" indent="-228600" eaLnBrk="0" hangingPunct="0">
              <a:defRPr sz="1400" b="1">
                <a:latin typeface="Helvetica" charset="0"/>
                <a:ea typeface="宋体" panose="02010600030101010101" pitchFamily="2" charset="-122"/>
              </a:defRPr>
            </a:lvl5pPr>
            <a:lvl6pPr marL="2514600" indent="-228600" eaLnBrk="0" fontAlgn="base" hangingPunct="0">
              <a:spcBef>
                <a:spcPct val="0"/>
              </a:spcBef>
              <a:spcAft>
                <a:spcPct val="0"/>
              </a:spcAft>
              <a:defRPr sz="1400" b="1">
                <a:latin typeface="Helvetica" charset="0"/>
                <a:ea typeface="宋体" panose="02010600030101010101" pitchFamily="2" charset="-122"/>
              </a:defRPr>
            </a:lvl6pPr>
            <a:lvl7pPr marL="2971800" indent="-228600" eaLnBrk="0" fontAlgn="base" hangingPunct="0">
              <a:spcBef>
                <a:spcPct val="0"/>
              </a:spcBef>
              <a:spcAft>
                <a:spcPct val="0"/>
              </a:spcAft>
              <a:defRPr sz="1400" b="1">
                <a:latin typeface="Helvetica" charset="0"/>
                <a:ea typeface="宋体" panose="02010600030101010101" pitchFamily="2" charset="-122"/>
              </a:defRPr>
            </a:lvl7pPr>
            <a:lvl8pPr marL="3429000" indent="-228600" eaLnBrk="0" fontAlgn="base" hangingPunct="0">
              <a:spcBef>
                <a:spcPct val="0"/>
              </a:spcBef>
              <a:spcAft>
                <a:spcPct val="0"/>
              </a:spcAft>
              <a:defRPr sz="1400" b="1">
                <a:latin typeface="Helvetica" charset="0"/>
                <a:ea typeface="宋体" panose="02010600030101010101" pitchFamily="2" charset="-122"/>
              </a:defRPr>
            </a:lvl8pPr>
            <a:lvl9pPr marL="3886200" indent="-228600" eaLnBrk="0" fontAlgn="base" hangingPunct="0">
              <a:spcBef>
                <a:spcPct val="0"/>
              </a:spcBef>
              <a:spcAft>
                <a:spcPct val="0"/>
              </a:spcAft>
              <a:defRPr sz="1400" b="1">
                <a:latin typeface="Helvetica" charset="0"/>
                <a:ea typeface="宋体" panose="02010600030101010101" pitchFamily="2" charset="-122"/>
              </a:defRPr>
            </a:lvl9pPr>
          </a:lstStyle>
          <a:p>
            <a:pPr lvl="0" algn="l">
              <a:buClrTx/>
              <a:buSzTx/>
              <a:buFontTx/>
            </a:pPr>
            <a:r>
              <a:rPr lang="zh-CN" altLang="zh-CN" dirty="0">
                <a:solidFill>
                  <a:schemeClr val="bg1"/>
                </a:solidFill>
                <a:latin typeface="微软雅黑" panose="020B0503020204020204" pitchFamily="34" charset="-122"/>
                <a:ea typeface="微软雅黑" panose="020B0503020204020204" pitchFamily="34" charset="-122"/>
                <a:sym typeface="+mn-ea"/>
              </a:rPr>
              <a:t>农业现代化“三网”建设的构想</a:t>
            </a:r>
            <a:endParaRPr lang="zh-CN" altLang="zh-CN" dirty="0">
              <a:solidFill>
                <a:schemeClr val="bg1"/>
              </a:solidFill>
              <a:latin typeface="微软雅黑" panose="020B0503020204020204" pitchFamily="34" charset="-122"/>
              <a:ea typeface="微软雅黑" panose="020B0503020204020204" pitchFamily="34" charset="-122"/>
              <a:sym typeface="+mn-ea"/>
            </a:endParaRPr>
          </a:p>
        </p:txBody>
      </p:sp>
      <p:sp>
        <p:nvSpPr>
          <p:cNvPr id="34" name="Text Box 24"/>
          <p:cNvSpPr txBox="1">
            <a:spLocks noChangeArrowheads="1"/>
          </p:cNvSpPr>
          <p:nvPr/>
        </p:nvSpPr>
        <p:spPr bwMode="auto">
          <a:xfrm>
            <a:off x="2249766" y="1263849"/>
            <a:ext cx="5156995" cy="510868"/>
          </a:xfrm>
          <a:prstGeom prst="rect">
            <a:avLst/>
          </a:prstGeom>
          <a:solidFill>
            <a:srgbClr val="00B050"/>
          </a:solidFill>
          <a:ln w="9525" algn="ctr">
            <a:noFill/>
            <a:miter lim="800000"/>
          </a:ln>
        </p:spPr>
        <p:txBody>
          <a:bodyPr anchor="ctr"/>
          <a:lstStyle>
            <a:defPPr>
              <a:defRPr lang="zh-CN"/>
            </a:defPPr>
            <a:lvl1pPr eaLnBrk="0" hangingPunct="0">
              <a:defRPr sz="2400" b="1">
                <a:latin typeface="宋体" panose="02010600030101010101" pitchFamily="2" charset="-122"/>
                <a:ea typeface="宋体" panose="02010600030101010101" pitchFamily="2" charset="-122"/>
                <a:cs typeface="微软雅黑" panose="020B0503020204020204" pitchFamily="34" charset="-122"/>
              </a:defRPr>
            </a:lvl1pPr>
            <a:lvl2pPr marL="742950" indent="-285750" eaLnBrk="0" hangingPunct="0">
              <a:defRPr sz="1400" b="1">
                <a:latin typeface="Helvetica" charset="0"/>
                <a:ea typeface="宋体" panose="02010600030101010101" pitchFamily="2" charset="-122"/>
              </a:defRPr>
            </a:lvl2pPr>
            <a:lvl3pPr marL="1143000" indent="-228600" eaLnBrk="0" hangingPunct="0">
              <a:defRPr sz="1400" b="1">
                <a:latin typeface="Helvetica" charset="0"/>
                <a:ea typeface="宋体" panose="02010600030101010101" pitchFamily="2" charset="-122"/>
              </a:defRPr>
            </a:lvl3pPr>
            <a:lvl4pPr marL="1600200" indent="-228600" eaLnBrk="0" hangingPunct="0">
              <a:defRPr sz="1400" b="1">
                <a:latin typeface="Helvetica" charset="0"/>
                <a:ea typeface="宋体" panose="02010600030101010101" pitchFamily="2" charset="-122"/>
              </a:defRPr>
            </a:lvl4pPr>
            <a:lvl5pPr marL="2057400" indent="-228600" eaLnBrk="0" hangingPunct="0">
              <a:defRPr sz="1400" b="1">
                <a:latin typeface="Helvetica" charset="0"/>
                <a:ea typeface="宋体" panose="02010600030101010101" pitchFamily="2" charset="-122"/>
              </a:defRPr>
            </a:lvl5pPr>
            <a:lvl6pPr marL="2514600" indent="-228600" eaLnBrk="0" fontAlgn="base" hangingPunct="0">
              <a:spcBef>
                <a:spcPct val="0"/>
              </a:spcBef>
              <a:spcAft>
                <a:spcPct val="0"/>
              </a:spcAft>
              <a:defRPr sz="1400" b="1">
                <a:latin typeface="Helvetica" charset="0"/>
                <a:ea typeface="宋体" panose="02010600030101010101" pitchFamily="2" charset="-122"/>
              </a:defRPr>
            </a:lvl6pPr>
            <a:lvl7pPr marL="2971800" indent="-228600" eaLnBrk="0" fontAlgn="base" hangingPunct="0">
              <a:spcBef>
                <a:spcPct val="0"/>
              </a:spcBef>
              <a:spcAft>
                <a:spcPct val="0"/>
              </a:spcAft>
              <a:defRPr sz="1400" b="1">
                <a:latin typeface="Helvetica" charset="0"/>
                <a:ea typeface="宋体" panose="02010600030101010101" pitchFamily="2" charset="-122"/>
              </a:defRPr>
            </a:lvl7pPr>
            <a:lvl8pPr marL="3429000" indent="-228600" eaLnBrk="0" fontAlgn="base" hangingPunct="0">
              <a:spcBef>
                <a:spcPct val="0"/>
              </a:spcBef>
              <a:spcAft>
                <a:spcPct val="0"/>
              </a:spcAft>
              <a:defRPr sz="1400" b="1">
                <a:latin typeface="Helvetica" charset="0"/>
                <a:ea typeface="宋体" panose="02010600030101010101" pitchFamily="2" charset="-122"/>
              </a:defRPr>
            </a:lvl8pPr>
            <a:lvl9pPr marL="3886200" indent="-228600" eaLnBrk="0" fontAlgn="base" hangingPunct="0">
              <a:spcBef>
                <a:spcPct val="0"/>
              </a:spcBef>
              <a:spcAft>
                <a:spcPct val="0"/>
              </a:spcAft>
              <a:defRPr sz="1400" b="1">
                <a:latin typeface="Helvetica" charset="0"/>
                <a:ea typeface="宋体" panose="02010600030101010101" pitchFamily="2" charset="-122"/>
              </a:defRPr>
            </a:lvl9pPr>
          </a:lstStyle>
          <a:p>
            <a:r>
              <a:rPr lang="zh-CN" altLang="zh-CN" dirty="0">
                <a:solidFill>
                  <a:schemeClr val="bg1"/>
                </a:solidFill>
                <a:latin typeface="微软雅黑" panose="020B0503020204020204" pitchFamily="34" charset="-122"/>
                <a:ea typeface="微软雅黑" panose="020B0503020204020204" pitchFamily="34" charset="-122"/>
              </a:rPr>
              <a:t>发展背景与形势要求</a:t>
            </a:r>
            <a:endParaRPr lang="zh-CN" altLang="zh-CN" dirty="0">
              <a:solidFill>
                <a:schemeClr val="bg1"/>
              </a:solidFill>
              <a:latin typeface="微软雅黑" panose="020B0503020204020204" pitchFamily="34" charset="-122"/>
              <a:ea typeface="微软雅黑" panose="020B0503020204020204" pitchFamily="34" charset="-122"/>
            </a:endParaRPr>
          </a:p>
        </p:txBody>
      </p:sp>
      <p:sp>
        <p:nvSpPr>
          <p:cNvPr id="19" name="Text Box 23"/>
          <p:cNvSpPr txBox="1">
            <a:spLocks noChangeArrowheads="1"/>
          </p:cNvSpPr>
          <p:nvPr/>
        </p:nvSpPr>
        <p:spPr bwMode="auto">
          <a:xfrm>
            <a:off x="1538703" y="5222716"/>
            <a:ext cx="470719" cy="510540"/>
          </a:xfrm>
          <a:prstGeom prst="rect">
            <a:avLst/>
          </a:prstGeom>
          <a:solidFill>
            <a:srgbClr val="00B050"/>
          </a:solidFill>
          <a:ln w="9525" algn="ctr">
            <a:noFill/>
            <a:miter lim="800000"/>
          </a:ln>
        </p:spPr>
        <p:txBody>
          <a:bodyPr anchor="ctr">
            <a:noAutofit/>
          </a:bodyPr>
          <a:lstStyle>
            <a:defPPr>
              <a:defRPr lang="zh-CN"/>
            </a:defPPr>
            <a:lvl1pPr eaLnBrk="0" hangingPunct="0">
              <a:defRPr sz="2400" b="1">
                <a:latin typeface="宋体" panose="02010600030101010101" pitchFamily="2" charset="-122"/>
                <a:ea typeface="宋体" panose="02010600030101010101" pitchFamily="2" charset="-122"/>
                <a:cs typeface="微软雅黑" panose="020B0503020204020204" pitchFamily="34" charset="-122"/>
              </a:defRPr>
            </a:lvl1pPr>
            <a:lvl2pPr marL="742950" indent="-285750" eaLnBrk="0" hangingPunct="0">
              <a:defRPr sz="1400" b="1">
                <a:latin typeface="Helvetica" charset="0"/>
                <a:ea typeface="宋体" panose="02010600030101010101" pitchFamily="2" charset="-122"/>
              </a:defRPr>
            </a:lvl2pPr>
            <a:lvl3pPr marL="1143000" indent="-228600" eaLnBrk="0" hangingPunct="0">
              <a:defRPr sz="1400" b="1">
                <a:latin typeface="Helvetica" charset="0"/>
                <a:ea typeface="宋体" panose="02010600030101010101" pitchFamily="2" charset="-122"/>
              </a:defRPr>
            </a:lvl3pPr>
            <a:lvl4pPr marL="1600200" indent="-228600" eaLnBrk="0" hangingPunct="0">
              <a:defRPr sz="1400" b="1">
                <a:latin typeface="Helvetica" charset="0"/>
                <a:ea typeface="宋体" panose="02010600030101010101" pitchFamily="2" charset="-122"/>
              </a:defRPr>
            </a:lvl4pPr>
            <a:lvl5pPr marL="2057400" indent="-228600" eaLnBrk="0" hangingPunct="0">
              <a:defRPr sz="1400" b="1">
                <a:latin typeface="Helvetica" charset="0"/>
                <a:ea typeface="宋体" panose="02010600030101010101" pitchFamily="2" charset="-122"/>
              </a:defRPr>
            </a:lvl5pPr>
            <a:lvl6pPr marL="2514600" indent="-228600" eaLnBrk="0" fontAlgn="base" hangingPunct="0">
              <a:spcBef>
                <a:spcPct val="0"/>
              </a:spcBef>
              <a:spcAft>
                <a:spcPct val="0"/>
              </a:spcAft>
              <a:defRPr sz="1400" b="1">
                <a:latin typeface="Helvetica" charset="0"/>
                <a:ea typeface="宋体" panose="02010600030101010101" pitchFamily="2" charset="-122"/>
              </a:defRPr>
            </a:lvl6pPr>
            <a:lvl7pPr marL="2971800" indent="-228600" eaLnBrk="0" fontAlgn="base" hangingPunct="0">
              <a:spcBef>
                <a:spcPct val="0"/>
              </a:spcBef>
              <a:spcAft>
                <a:spcPct val="0"/>
              </a:spcAft>
              <a:defRPr sz="1400" b="1">
                <a:latin typeface="Helvetica" charset="0"/>
                <a:ea typeface="宋体" panose="02010600030101010101" pitchFamily="2" charset="-122"/>
              </a:defRPr>
            </a:lvl7pPr>
            <a:lvl8pPr marL="3429000" indent="-228600" eaLnBrk="0" fontAlgn="base" hangingPunct="0">
              <a:spcBef>
                <a:spcPct val="0"/>
              </a:spcBef>
              <a:spcAft>
                <a:spcPct val="0"/>
              </a:spcAft>
              <a:defRPr sz="1400" b="1">
                <a:latin typeface="Helvetica" charset="0"/>
                <a:ea typeface="宋体" panose="02010600030101010101" pitchFamily="2" charset="-122"/>
              </a:defRPr>
            </a:lvl8pPr>
            <a:lvl9pPr marL="3886200" indent="-228600" eaLnBrk="0" fontAlgn="base" hangingPunct="0">
              <a:spcBef>
                <a:spcPct val="0"/>
              </a:spcBef>
              <a:spcAft>
                <a:spcPct val="0"/>
              </a:spcAft>
              <a:defRPr sz="1400" b="1">
                <a:latin typeface="Helvetica" charset="0"/>
                <a:ea typeface="宋体" panose="02010600030101010101" pitchFamily="2" charset="-122"/>
              </a:defRPr>
            </a:lvl9pPr>
          </a:lstStyle>
          <a:p>
            <a:pPr lvl="0" algn="l">
              <a:buClrTx/>
              <a:buSzTx/>
              <a:buFontTx/>
            </a:pPr>
            <a:r>
              <a:rPr lang="zh-CN" altLang="zh-CN" dirty="0">
                <a:solidFill>
                  <a:schemeClr val="bg1"/>
                </a:solidFill>
                <a:latin typeface="微软雅黑" panose="020B0503020204020204" pitchFamily="34" charset="-122"/>
                <a:ea typeface="微软雅黑" panose="020B0503020204020204" pitchFamily="34" charset="-122"/>
                <a:sym typeface="+mn-ea"/>
              </a:rPr>
              <a:t>六</a:t>
            </a:r>
            <a:endParaRPr lang="zh-CN" altLang="zh-CN" dirty="0">
              <a:solidFill>
                <a:schemeClr val="bg1"/>
              </a:solidFill>
              <a:latin typeface="微软雅黑" panose="020B0503020204020204" pitchFamily="34" charset="-122"/>
              <a:ea typeface="微软雅黑" panose="020B0503020204020204" pitchFamily="34" charset="-122"/>
              <a:sym typeface="+mn-ea"/>
            </a:endParaRPr>
          </a:p>
        </p:txBody>
      </p:sp>
      <p:sp>
        <p:nvSpPr>
          <p:cNvPr id="20" name="Text Box 24"/>
          <p:cNvSpPr txBox="1">
            <a:spLocks noChangeArrowheads="1"/>
          </p:cNvSpPr>
          <p:nvPr/>
        </p:nvSpPr>
        <p:spPr bwMode="auto">
          <a:xfrm>
            <a:off x="2249766" y="5222716"/>
            <a:ext cx="5156995" cy="510540"/>
          </a:xfrm>
          <a:prstGeom prst="rect">
            <a:avLst/>
          </a:prstGeom>
          <a:solidFill>
            <a:srgbClr val="00B050"/>
          </a:solidFill>
          <a:ln w="9525" algn="ctr">
            <a:noFill/>
            <a:miter lim="800000"/>
          </a:ln>
        </p:spPr>
        <p:txBody>
          <a:bodyPr anchor="ctr">
            <a:noAutofit/>
          </a:bodyPr>
          <a:lstStyle>
            <a:defPPr>
              <a:defRPr lang="zh-CN"/>
            </a:defPPr>
            <a:lvl1pPr eaLnBrk="0" hangingPunct="0">
              <a:defRPr sz="2400" b="1">
                <a:latin typeface="宋体" panose="02010600030101010101" pitchFamily="2" charset="-122"/>
                <a:ea typeface="宋体" panose="02010600030101010101" pitchFamily="2" charset="-122"/>
                <a:cs typeface="微软雅黑" panose="020B0503020204020204" pitchFamily="34" charset="-122"/>
              </a:defRPr>
            </a:lvl1pPr>
            <a:lvl2pPr marL="742950" indent="-285750" eaLnBrk="0" hangingPunct="0">
              <a:defRPr sz="1400" b="1">
                <a:latin typeface="Helvetica" charset="0"/>
                <a:ea typeface="宋体" panose="02010600030101010101" pitchFamily="2" charset="-122"/>
              </a:defRPr>
            </a:lvl2pPr>
            <a:lvl3pPr marL="1143000" indent="-228600" eaLnBrk="0" hangingPunct="0">
              <a:defRPr sz="1400" b="1">
                <a:latin typeface="Helvetica" charset="0"/>
                <a:ea typeface="宋体" panose="02010600030101010101" pitchFamily="2" charset="-122"/>
              </a:defRPr>
            </a:lvl3pPr>
            <a:lvl4pPr marL="1600200" indent="-228600" eaLnBrk="0" hangingPunct="0">
              <a:defRPr sz="1400" b="1">
                <a:latin typeface="Helvetica" charset="0"/>
                <a:ea typeface="宋体" panose="02010600030101010101" pitchFamily="2" charset="-122"/>
              </a:defRPr>
            </a:lvl4pPr>
            <a:lvl5pPr marL="2057400" indent="-228600" eaLnBrk="0" hangingPunct="0">
              <a:defRPr sz="1400" b="1">
                <a:latin typeface="Helvetica" charset="0"/>
                <a:ea typeface="宋体" panose="02010600030101010101" pitchFamily="2" charset="-122"/>
              </a:defRPr>
            </a:lvl5pPr>
            <a:lvl6pPr marL="2514600" indent="-228600" eaLnBrk="0" fontAlgn="base" hangingPunct="0">
              <a:spcBef>
                <a:spcPct val="0"/>
              </a:spcBef>
              <a:spcAft>
                <a:spcPct val="0"/>
              </a:spcAft>
              <a:defRPr sz="1400" b="1">
                <a:latin typeface="Helvetica" charset="0"/>
                <a:ea typeface="宋体" panose="02010600030101010101" pitchFamily="2" charset="-122"/>
              </a:defRPr>
            </a:lvl6pPr>
            <a:lvl7pPr marL="2971800" indent="-228600" eaLnBrk="0" fontAlgn="base" hangingPunct="0">
              <a:spcBef>
                <a:spcPct val="0"/>
              </a:spcBef>
              <a:spcAft>
                <a:spcPct val="0"/>
              </a:spcAft>
              <a:defRPr sz="1400" b="1">
                <a:latin typeface="Helvetica" charset="0"/>
                <a:ea typeface="宋体" panose="02010600030101010101" pitchFamily="2" charset="-122"/>
              </a:defRPr>
            </a:lvl7pPr>
            <a:lvl8pPr marL="3429000" indent="-228600" eaLnBrk="0" fontAlgn="base" hangingPunct="0">
              <a:spcBef>
                <a:spcPct val="0"/>
              </a:spcBef>
              <a:spcAft>
                <a:spcPct val="0"/>
              </a:spcAft>
              <a:defRPr sz="1400" b="1">
                <a:latin typeface="Helvetica" charset="0"/>
                <a:ea typeface="宋体" panose="02010600030101010101" pitchFamily="2" charset="-122"/>
              </a:defRPr>
            </a:lvl8pPr>
            <a:lvl9pPr marL="3886200" indent="-228600" eaLnBrk="0" fontAlgn="base" hangingPunct="0">
              <a:spcBef>
                <a:spcPct val="0"/>
              </a:spcBef>
              <a:spcAft>
                <a:spcPct val="0"/>
              </a:spcAft>
              <a:defRPr sz="1400" b="1">
                <a:latin typeface="Helvetica" charset="0"/>
                <a:ea typeface="宋体" panose="02010600030101010101" pitchFamily="2" charset="-122"/>
              </a:defRPr>
            </a:lvl9pPr>
          </a:lstStyle>
          <a:p>
            <a:pPr lvl="0" algn="l">
              <a:buClrTx/>
              <a:buSzTx/>
              <a:buFontTx/>
            </a:pPr>
            <a:r>
              <a:rPr lang="zh-CN" altLang="zh-CN" dirty="0">
                <a:solidFill>
                  <a:schemeClr val="bg1"/>
                </a:solidFill>
                <a:latin typeface="微软雅黑" panose="020B0503020204020204" pitchFamily="34" charset="-122"/>
                <a:ea typeface="微软雅黑" panose="020B0503020204020204" pitchFamily="34" charset="-122"/>
                <a:sym typeface="+mn-ea"/>
              </a:rPr>
              <a:t>创新改革机制</a:t>
            </a:r>
            <a:endParaRPr lang="zh-CN" altLang="zh-CN" dirty="0">
              <a:solidFill>
                <a:schemeClr val="bg1"/>
              </a:solidFill>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67360" y="4912995"/>
            <a:ext cx="8352790" cy="60388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77658" y="31417"/>
            <a:ext cx="792088"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直接连接符 11"/>
          <p:cNvCxnSpPr/>
          <p:nvPr/>
        </p:nvCxnSpPr>
        <p:spPr>
          <a:xfrm>
            <a:off x="683260" y="621665"/>
            <a:ext cx="7200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33" idx="1"/>
          </p:cNvCxnSpPr>
          <p:nvPr/>
        </p:nvCxnSpPr>
        <p:spPr>
          <a:xfrm>
            <a:off x="683260" y="6443345"/>
            <a:ext cx="50914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6660515" y="6452235"/>
            <a:ext cx="1367790" cy="6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p:nvPr/>
        </p:nvSpPr>
        <p:spPr>
          <a:xfrm>
            <a:off x="5774690" y="6289675"/>
            <a:ext cx="894080" cy="306705"/>
          </a:xfrm>
          <a:prstGeom prst="rect">
            <a:avLst/>
          </a:prstGeom>
          <a:ln>
            <a:noFill/>
          </a:ln>
        </p:spPr>
        <p:style>
          <a:lnRef idx="1">
            <a:schemeClr val="accent1"/>
          </a:lnRef>
          <a:fillRef idx="0">
            <a:schemeClr val="accent1"/>
          </a:fillRef>
          <a:effectRef idx="0">
            <a:schemeClr val="accent1"/>
          </a:effectRef>
          <a:fontRef idx="minor">
            <a:schemeClr val="tx1"/>
          </a:fontRef>
        </p:style>
        <p:txBody>
          <a:bodyPr wrap="none" rtlCol="0">
            <a:spAutoFit/>
          </a:bodyPr>
          <a:lstStyle/>
          <a:p>
            <a:r>
              <a:rPr lang="zh-CN" altLang="en-US" sz="1400" dirty="0"/>
              <a:t>大禹节水</a:t>
            </a:r>
            <a:endParaRPr lang="zh-CN" altLang="en-US" sz="1400" dirty="0"/>
          </a:p>
        </p:txBody>
      </p:sp>
      <p:sp>
        <p:nvSpPr>
          <p:cNvPr id="17" name="TextBox 8"/>
          <p:cNvSpPr txBox="1"/>
          <p:nvPr/>
        </p:nvSpPr>
        <p:spPr>
          <a:xfrm>
            <a:off x="539552" y="159023"/>
            <a:ext cx="7802571" cy="521970"/>
          </a:xfrm>
          <a:prstGeom prst="rect">
            <a:avLst/>
          </a:prstGeom>
          <a:no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一、</a:t>
            </a:r>
            <a:r>
              <a:rPr lang="zh-CN" altLang="zh-CN" sz="2800" b="1" dirty="0">
                <a:latin typeface="微软雅黑" panose="020B0503020204020204" pitchFamily="34" charset="-122"/>
                <a:ea typeface="微软雅黑" panose="020B0503020204020204" pitchFamily="34" charset="-122"/>
              </a:rPr>
              <a:t>发展背景与形势要求</a:t>
            </a:r>
            <a:endParaRPr lang="zh-CN" altLang="zh-CN" sz="2800" b="1" dirty="0">
              <a:latin typeface="微软雅黑" panose="020B0503020204020204" pitchFamily="34" charset="-122"/>
              <a:ea typeface="微软雅黑" panose="020B0503020204020204" pitchFamily="34" charset="-122"/>
            </a:endParaRPr>
          </a:p>
        </p:txBody>
      </p:sp>
      <p:sp>
        <p:nvSpPr>
          <p:cNvPr id="3" name="文本框 2"/>
          <p:cNvSpPr txBox="1"/>
          <p:nvPr/>
        </p:nvSpPr>
        <p:spPr>
          <a:xfrm>
            <a:off x="634365" y="1141095"/>
            <a:ext cx="7875270" cy="3353435"/>
          </a:xfrm>
          <a:prstGeom prst="rect">
            <a:avLst/>
          </a:prstGeom>
          <a:noFill/>
        </p:spPr>
        <p:txBody>
          <a:bodyPr wrap="square" rtlCol="0">
            <a:spAutoFit/>
          </a:bodyPr>
          <a:lstStyle/>
          <a:p>
            <a:pPr marL="342900" indent="-342900" algn="just" fontAlgn="auto">
              <a:lnSpc>
                <a:spcPct val="100000"/>
              </a:lnSpc>
              <a:spcBef>
                <a:spcPts val="1200"/>
              </a:spcBef>
              <a:buFont typeface="Wingdings" panose="05000000000000000000" charset="0"/>
              <a:buChar char="n"/>
            </a:pP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截至2018年底，我国农田有效灌溉面积约10.2亿亩，居世界首位。</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a:p>
            <a:pPr marL="342900" indent="-342900" algn="just" fontAlgn="auto">
              <a:lnSpc>
                <a:spcPct val="100000"/>
              </a:lnSpc>
              <a:spcBef>
                <a:spcPts val="1200"/>
              </a:spcBef>
              <a:buFont typeface="Wingdings" panose="05000000000000000000" charset="0"/>
              <a:buChar char="n"/>
            </a:pP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累计实施了400多处大型灌区、1200多处重点中型灌区的续建配套与节水改造，进一步提升了灌区粮食生产能力和灌溉效益。</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a:p>
            <a:pPr marL="342900" indent="-342900" algn="just" fontAlgn="auto">
              <a:lnSpc>
                <a:spcPct val="100000"/>
              </a:lnSpc>
              <a:spcBef>
                <a:spcPts val="1200"/>
              </a:spcBef>
              <a:buFont typeface="Wingdings" panose="05000000000000000000" charset="0"/>
              <a:buChar char="n"/>
            </a:pP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通过实施灌排设施节水改造，全国的喷灌、微灌等高效节水灌溉面积达3.3亿亩，在解决农田灌溉“最后一公里”问题的进程中成效显著。</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sp>
        <p:nvSpPr>
          <p:cNvPr id="100" name="文本框 99"/>
          <p:cNvSpPr txBox="1"/>
          <p:nvPr/>
        </p:nvSpPr>
        <p:spPr>
          <a:xfrm>
            <a:off x="472440" y="4979670"/>
            <a:ext cx="8199120" cy="460375"/>
          </a:xfrm>
          <a:prstGeom prst="rect">
            <a:avLst/>
          </a:prstGeom>
          <a:noFill/>
          <a:ln w="9525">
            <a:noFill/>
          </a:ln>
        </p:spPr>
        <p:txBody>
          <a:bodyPr wrap="square">
            <a:spAutoFit/>
          </a:bodyPr>
          <a:lstStyle/>
          <a:p>
            <a:pPr indent="0"/>
            <a:r>
              <a:rPr lang="zh-CN" altLang="zh-CN" sz="2400" b="0" dirty="0">
                <a:latin typeface="Times New Roman" panose="02020603050405020304" pitchFamily="18" charset="0"/>
                <a:ea typeface="微软雅黑" panose="020B0503020204020204" pitchFamily="34" charset="-122"/>
                <a:cs typeface="Times New Roman" panose="02020603050405020304" pitchFamily="18" charset="0"/>
              </a:rPr>
              <a:t>一代代水利人智慧和汗水的浇灌，是持之以恒的努力与付出！</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77658" y="31417"/>
            <a:ext cx="792088"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直接连接符 11"/>
          <p:cNvCxnSpPr/>
          <p:nvPr/>
        </p:nvCxnSpPr>
        <p:spPr>
          <a:xfrm>
            <a:off x="683260" y="621665"/>
            <a:ext cx="7200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33" idx="1"/>
          </p:cNvCxnSpPr>
          <p:nvPr/>
        </p:nvCxnSpPr>
        <p:spPr>
          <a:xfrm>
            <a:off x="683260" y="6443345"/>
            <a:ext cx="50914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6660515" y="6452235"/>
            <a:ext cx="1367790" cy="6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p:nvPr/>
        </p:nvSpPr>
        <p:spPr>
          <a:xfrm>
            <a:off x="5774690" y="6289675"/>
            <a:ext cx="894080" cy="306705"/>
          </a:xfrm>
          <a:prstGeom prst="rect">
            <a:avLst/>
          </a:prstGeom>
          <a:ln>
            <a:noFill/>
          </a:ln>
        </p:spPr>
        <p:style>
          <a:lnRef idx="1">
            <a:schemeClr val="accent1"/>
          </a:lnRef>
          <a:fillRef idx="0">
            <a:schemeClr val="accent1"/>
          </a:fillRef>
          <a:effectRef idx="0">
            <a:schemeClr val="accent1"/>
          </a:effectRef>
          <a:fontRef idx="minor">
            <a:schemeClr val="tx1"/>
          </a:fontRef>
        </p:style>
        <p:txBody>
          <a:bodyPr wrap="none" rtlCol="0">
            <a:spAutoFit/>
          </a:bodyPr>
          <a:lstStyle/>
          <a:p>
            <a:r>
              <a:rPr lang="zh-CN" altLang="en-US" sz="1400" dirty="0"/>
              <a:t>大禹节水</a:t>
            </a:r>
            <a:endParaRPr lang="zh-CN" altLang="en-US" sz="1400" dirty="0"/>
          </a:p>
        </p:txBody>
      </p:sp>
      <p:sp>
        <p:nvSpPr>
          <p:cNvPr id="17" name="TextBox 8"/>
          <p:cNvSpPr txBox="1"/>
          <p:nvPr/>
        </p:nvSpPr>
        <p:spPr>
          <a:xfrm>
            <a:off x="539552" y="159023"/>
            <a:ext cx="7802571" cy="521970"/>
          </a:xfrm>
          <a:prstGeom prst="rect">
            <a:avLst/>
          </a:prstGeom>
          <a:no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一、</a:t>
            </a:r>
            <a:r>
              <a:rPr lang="zh-CN" altLang="zh-CN" sz="2800" b="1" dirty="0">
                <a:latin typeface="微软雅黑" panose="020B0503020204020204" pitchFamily="34" charset="-122"/>
                <a:ea typeface="微软雅黑" panose="020B0503020204020204" pitchFamily="34" charset="-122"/>
              </a:rPr>
              <a:t>发展背景与形势要求</a:t>
            </a:r>
            <a:endParaRPr lang="zh-CN" altLang="zh-CN" sz="2800" b="1" dirty="0">
              <a:latin typeface="微软雅黑" panose="020B0503020204020204" pitchFamily="34" charset="-122"/>
              <a:ea typeface="微软雅黑" panose="020B0503020204020204" pitchFamily="34" charset="-122"/>
            </a:endParaRPr>
          </a:p>
        </p:txBody>
      </p:sp>
      <p:sp>
        <p:nvSpPr>
          <p:cNvPr id="10" name="矩形: 折角 9"/>
          <p:cNvSpPr/>
          <p:nvPr/>
        </p:nvSpPr>
        <p:spPr>
          <a:xfrm>
            <a:off x="611505" y="2780169"/>
            <a:ext cx="1944216" cy="1507566"/>
          </a:xfrm>
          <a:prstGeom prst="foldedCorner">
            <a:avLst/>
          </a:prstGeom>
          <a:ln>
            <a:solidFill>
              <a:srgbClr val="00B050"/>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rtlCol="0" anchor="ctr"/>
          <a:lstStyle/>
          <a:p>
            <a:pPr algn="ctr"/>
            <a:r>
              <a:rPr lang="zh-CN" altLang="zh-CN" sz="2000" dirty="0">
                <a:latin typeface="Times New Roman" panose="02020603050405020304" pitchFamily="18" charset="0"/>
                <a:ea typeface="微软雅黑" panose="020B0503020204020204" pitchFamily="34" charset="-122"/>
                <a:cs typeface="Times New Roman" panose="02020603050405020304" pitchFamily="18" charset="0"/>
              </a:rPr>
              <a:t>农业是用水大户，用水量约占全国用水量的</a:t>
            </a:r>
            <a:r>
              <a:rPr lang="en-US" altLang="zh-CN" sz="2000" dirty="0">
                <a:latin typeface="Times New Roman" panose="02020603050405020304" pitchFamily="18" charset="0"/>
                <a:ea typeface="微软雅黑" panose="020B0503020204020204" pitchFamily="34" charset="-122"/>
                <a:cs typeface="Times New Roman" panose="02020603050405020304" pitchFamily="18" charset="0"/>
              </a:rPr>
              <a:t>62%</a:t>
            </a:r>
            <a:r>
              <a:rPr lang="zh-CN" altLang="zh-CN" sz="2000" dirty="0">
                <a:latin typeface="Times New Roman" panose="02020603050405020304" pitchFamily="18" charset="0"/>
                <a:ea typeface="微软雅黑" panose="020B0503020204020204" pitchFamily="34" charset="-122"/>
                <a:cs typeface="Times New Roman" panose="02020603050405020304" pitchFamily="18" charset="0"/>
              </a:rPr>
              <a:t>以上。</a:t>
            </a:r>
            <a:endParaRPr lang="zh-CN" altLang="en-US" sz="2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2" name="任意多边形: 形状 21"/>
          <p:cNvSpPr/>
          <p:nvPr/>
        </p:nvSpPr>
        <p:spPr>
          <a:xfrm>
            <a:off x="2628037" y="3046489"/>
            <a:ext cx="504056" cy="708746"/>
          </a:xfrm>
          <a:custGeom>
            <a:avLst/>
            <a:gdLst>
              <a:gd name="connsiteX0" fmla="*/ 0 w 427943"/>
              <a:gd name="connsiteY0" fmla="*/ 100122 h 500612"/>
              <a:gd name="connsiteX1" fmla="*/ 213972 w 427943"/>
              <a:gd name="connsiteY1" fmla="*/ 100122 h 500612"/>
              <a:gd name="connsiteX2" fmla="*/ 213972 w 427943"/>
              <a:gd name="connsiteY2" fmla="*/ 0 h 500612"/>
              <a:gd name="connsiteX3" fmla="*/ 427943 w 427943"/>
              <a:gd name="connsiteY3" fmla="*/ 250306 h 500612"/>
              <a:gd name="connsiteX4" fmla="*/ 213972 w 427943"/>
              <a:gd name="connsiteY4" fmla="*/ 500612 h 500612"/>
              <a:gd name="connsiteX5" fmla="*/ 213972 w 427943"/>
              <a:gd name="connsiteY5" fmla="*/ 400490 h 500612"/>
              <a:gd name="connsiteX6" fmla="*/ 0 w 427943"/>
              <a:gd name="connsiteY6" fmla="*/ 400490 h 500612"/>
              <a:gd name="connsiteX7" fmla="*/ 0 w 427943"/>
              <a:gd name="connsiteY7" fmla="*/ 100122 h 500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7943" h="500612">
                <a:moveTo>
                  <a:pt x="0" y="100122"/>
                </a:moveTo>
                <a:lnTo>
                  <a:pt x="213972" y="100122"/>
                </a:lnTo>
                <a:lnTo>
                  <a:pt x="213972" y="0"/>
                </a:lnTo>
                <a:lnTo>
                  <a:pt x="427943" y="250306"/>
                </a:lnTo>
                <a:lnTo>
                  <a:pt x="213972" y="500612"/>
                </a:lnTo>
                <a:lnTo>
                  <a:pt x="213972" y="400490"/>
                </a:lnTo>
                <a:lnTo>
                  <a:pt x="0" y="400490"/>
                </a:lnTo>
                <a:lnTo>
                  <a:pt x="0" y="100122"/>
                </a:lnTo>
                <a:close/>
              </a:path>
            </a:pathLst>
          </a:custGeom>
        </p:spPr>
        <p:style>
          <a:lnRef idx="0">
            <a:schemeClr val="accent5"/>
          </a:lnRef>
          <a:fillRef idx="3">
            <a:schemeClr val="accent5"/>
          </a:fillRef>
          <a:effectRef idx="3">
            <a:schemeClr val="accent5"/>
          </a:effectRef>
          <a:fontRef idx="minor">
            <a:schemeClr val="lt1"/>
          </a:fontRef>
        </p:style>
        <p:txBody>
          <a:bodyPr spcFirstLastPara="0" vert="horz" wrap="square" lIns="0" tIns="100122" rIns="128383" bIns="100122" numCol="1" spcCol="1270" anchor="ctr" anchorCtr="0">
            <a:noAutofit/>
          </a:bodyPr>
          <a:lstStyle/>
          <a:p>
            <a:pPr marL="0" lvl="0" indent="0" algn="ctr" defTabSz="622300">
              <a:lnSpc>
                <a:spcPct val="150000"/>
              </a:lnSpc>
              <a:spcBef>
                <a:spcPct val="0"/>
              </a:spcBef>
              <a:spcAft>
                <a:spcPct val="35000"/>
              </a:spcAft>
              <a:buNone/>
            </a:pPr>
            <a:endParaRPr lang="zh-CN" altLang="en-US" sz="1600" kern="1200" dirty="0">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23" name="组合 22"/>
          <p:cNvGrpSpPr/>
          <p:nvPr/>
        </p:nvGrpSpPr>
        <p:grpSpPr>
          <a:xfrm>
            <a:off x="3348355" y="1365885"/>
            <a:ext cx="4968240" cy="1045845"/>
            <a:chOff x="6383622" y="1534008"/>
            <a:chExt cx="4968552" cy="1177968"/>
          </a:xfrm>
        </p:grpSpPr>
        <p:sp>
          <p:nvSpPr>
            <p:cNvPr id="24" name="文本1"/>
            <p:cNvSpPr>
              <a:spLocks noChangeArrowheads="1"/>
            </p:cNvSpPr>
            <p:nvPr/>
          </p:nvSpPr>
          <p:spPr bwMode="gray">
            <a:xfrm>
              <a:off x="8062525" y="1534008"/>
              <a:ext cx="3289649" cy="1177968"/>
            </a:xfrm>
            <a:prstGeom prst="roundRect">
              <a:avLst>
                <a:gd name="adj" fmla="val 11505"/>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zh-CN" sz="2000" dirty="0">
                  <a:latin typeface="Times New Roman" panose="02020603050405020304" pitchFamily="18" charset="0"/>
                  <a:ea typeface="微软雅黑" panose="020B0503020204020204" pitchFamily="34" charset="-122"/>
                </a:rPr>
                <a:t>建设标准低</a:t>
              </a:r>
              <a:endParaRPr lang="en-US" altLang="zh-CN" sz="2000" dirty="0">
                <a:latin typeface="Times New Roman" panose="02020603050405020304" pitchFamily="18" charset="0"/>
                <a:ea typeface="微软雅黑" panose="020B0503020204020204" pitchFamily="34" charset="-122"/>
              </a:endParaRPr>
            </a:p>
            <a:p>
              <a:pPr fontAlgn="base">
                <a:lnSpc>
                  <a:spcPct val="120000"/>
                </a:lnSpc>
                <a:spcBef>
                  <a:spcPct val="0"/>
                </a:spcBef>
                <a:spcAft>
                  <a:spcPct val="0"/>
                </a:spcAft>
                <a:defRPr/>
              </a:pPr>
              <a:r>
                <a:rPr lang="zh-CN" altLang="zh-CN" sz="2000" dirty="0">
                  <a:latin typeface="Times New Roman" panose="02020603050405020304" pitchFamily="18" charset="0"/>
                  <a:ea typeface="微软雅黑" panose="020B0503020204020204" pitchFamily="34" charset="-122"/>
                </a:rPr>
                <a:t>政府资金使用率低</a:t>
              </a:r>
              <a:endParaRPr lang="zh-CN" altLang="zh-CN" sz="2000" b="1" dirty="0">
                <a:solidFill>
                  <a:schemeClr val="accent5">
                    <a:lumMod val="50000"/>
                  </a:schemeClr>
                </a:solidFill>
                <a:latin typeface="Times New Roman" panose="02020603050405020304" pitchFamily="18" charset="0"/>
                <a:ea typeface="微软雅黑" panose="020B0503020204020204" pitchFamily="34" charset="-122"/>
                <a:cs typeface="+mn-ea"/>
                <a:sym typeface="+mn-lt"/>
              </a:endParaRPr>
            </a:p>
          </p:txBody>
        </p:sp>
        <p:sp>
          <p:nvSpPr>
            <p:cNvPr id="25" name="标题1"/>
            <p:cNvSpPr>
              <a:spLocks noChangeArrowheads="1"/>
            </p:cNvSpPr>
            <p:nvPr/>
          </p:nvSpPr>
          <p:spPr bwMode="gray">
            <a:xfrm>
              <a:off x="6383622" y="1534009"/>
              <a:ext cx="1588505" cy="1177967"/>
            </a:xfrm>
            <a:prstGeom prst="roundRect">
              <a:avLst>
                <a:gd name="adj" fmla="val 11921"/>
              </a:avLst>
            </a:prstGeom>
            <a:solidFill>
              <a:srgbClr val="00B050"/>
            </a:solidFill>
            <a:ln>
              <a:solidFill>
                <a:srgbClr val="92D050"/>
              </a:solidFill>
            </a:ln>
          </p:spPr>
          <p:style>
            <a:lnRef idx="0">
              <a:schemeClr val="accent4"/>
            </a:lnRef>
            <a:fillRef idx="3">
              <a:schemeClr val="accent4"/>
            </a:fillRef>
            <a:effectRef idx="3">
              <a:schemeClr val="accent4"/>
            </a:effectRef>
            <a:fontRef idx="minor">
              <a:schemeClr val="lt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2400" b="1" dirty="0">
                  <a:solidFill>
                    <a:prstClr val="white"/>
                  </a:solidFill>
                  <a:latin typeface="Times New Roman" panose="02020603050405020304" pitchFamily="18" charset="0"/>
                  <a:ea typeface="微软雅黑" panose="020B0503020204020204" pitchFamily="34" charset="-122"/>
                  <a:cs typeface="+mn-ea"/>
                  <a:sym typeface="+mn-lt"/>
                </a:rPr>
                <a:t>两低</a:t>
              </a:r>
              <a:endParaRPr lang="zh-CN" altLang="en-US" sz="2400" b="1" dirty="0">
                <a:solidFill>
                  <a:prstClr val="white"/>
                </a:solidFill>
                <a:latin typeface="Times New Roman" panose="02020603050405020304" pitchFamily="18" charset="0"/>
                <a:ea typeface="微软雅黑" panose="020B0503020204020204" pitchFamily="34" charset="-122"/>
                <a:cs typeface="+mn-ea"/>
                <a:sym typeface="+mn-lt"/>
              </a:endParaRPr>
            </a:p>
          </p:txBody>
        </p:sp>
      </p:grpSp>
      <p:grpSp>
        <p:nvGrpSpPr>
          <p:cNvPr id="29" name="组合 28"/>
          <p:cNvGrpSpPr/>
          <p:nvPr/>
        </p:nvGrpSpPr>
        <p:grpSpPr>
          <a:xfrm>
            <a:off x="3348355" y="2824480"/>
            <a:ext cx="4968240" cy="1078230"/>
            <a:chOff x="6383622" y="1534008"/>
            <a:chExt cx="4968552" cy="1177968"/>
          </a:xfrm>
        </p:grpSpPr>
        <p:sp>
          <p:nvSpPr>
            <p:cNvPr id="30" name="文本1"/>
            <p:cNvSpPr>
              <a:spLocks noChangeArrowheads="1"/>
            </p:cNvSpPr>
            <p:nvPr/>
          </p:nvSpPr>
          <p:spPr bwMode="gray">
            <a:xfrm>
              <a:off x="8062525" y="1534008"/>
              <a:ext cx="3289649" cy="1177968"/>
            </a:xfrm>
            <a:prstGeom prst="roundRect">
              <a:avLst>
                <a:gd name="adj" fmla="val 11505"/>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zh-CN" sz="2000" dirty="0">
                  <a:latin typeface="Times New Roman" panose="02020603050405020304" pitchFamily="18" charset="0"/>
                  <a:ea typeface="微软雅黑" panose="020B0503020204020204" pitchFamily="34" charset="-122"/>
                </a:rPr>
                <a:t>落地难、使用难、存留难</a:t>
              </a:r>
              <a:endParaRPr lang="zh-CN" altLang="zh-CN" sz="2000" b="1" dirty="0">
                <a:solidFill>
                  <a:schemeClr val="accent5">
                    <a:lumMod val="50000"/>
                  </a:schemeClr>
                </a:solidFill>
                <a:latin typeface="Times New Roman" panose="02020603050405020304" pitchFamily="18" charset="0"/>
                <a:ea typeface="微软雅黑" panose="020B0503020204020204" pitchFamily="34" charset="-122"/>
                <a:cs typeface="+mn-ea"/>
                <a:sym typeface="+mn-lt"/>
              </a:endParaRPr>
            </a:p>
          </p:txBody>
        </p:sp>
        <p:sp>
          <p:nvSpPr>
            <p:cNvPr id="31" name="标题1"/>
            <p:cNvSpPr>
              <a:spLocks noChangeArrowheads="1"/>
            </p:cNvSpPr>
            <p:nvPr/>
          </p:nvSpPr>
          <p:spPr bwMode="gray">
            <a:xfrm>
              <a:off x="6383622" y="1534009"/>
              <a:ext cx="1588505" cy="1177967"/>
            </a:xfrm>
            <a:prstGeom prst="roundRect">
              <a:avLst>
                <a:gd name="adj" fmla="val 11921"/>
              </a:avLst>
            </a:prstGeom>
            <a:solidFill>
              <a:srgbClr val="00B050"/>
            </a:solidFill>
            <a:ln>
              <a:solidFill>
                <a:srgbClr val="92D050"/>
              </a:solidFill>
            </a:ln>
          </p:spPr>
          <p:style>
            <a:lnRef idx="0">
              <a:schemeClr val="accent4"/>
            </a:lnRef>
            <a:fillRef idx="3">
              <a:schemeClr val="accent4"/>
            </a:fillRef>
            <a:effectRef idx="3">
              <a:schemeClr val="accent4"/>
            </a:effectRef>
            <a:fontRef idx="minor">
              <a:schemeClr val="lt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2400" b="1" dirty="0">
                  <a:solidFill>
                    <a:prstClr val="white"/>
                  </a:solidFill>
                  <a:latin typeface="Times New Roman" panose="02020603050405020304" pitchFamily="18" charset="0"/>
                  <a:ea typeface="微软雅黑" panose="020B0503020204020204" pitchFamily="34" charset="-122"/>
                  <a:cs typeface="+mn-ea"/>
                  <a:sym typeface="+mn-lt"/>
                </a:rPr>
                <a:t>三难</a:t>
              </a:r>
              <a:endParaRPr lang="zh-CN" altLang="en-US" sz="2400" b="1" dirty="0">
                <a:solidFill>
                  <a:prstClr val="white"/>
                </a:solidFill>
                <a:latin typeface="Times New Roman" panose="02020603050405020304" pitchFamily="18" charset="0"/>
                <a:ea typeface="微软雅黑" panose="020B0503020204020204" pitchFamily="34" charset="-122"/>
                <a:cs typeface="+mn-ea"/>
                <a:sym typeface="+mn-lt"/>
              </a:endParaRPr>
            </a:p>
          </p:txBody>
        </p:sp>
      </p:grpSp>
      <p:grpSp>
        <p:nvGrpSpPr>
          <p:cNvPr id="34" name="组合 33"/>
          <p:cNvGrpSpPr/>
          <p:nvPr/>
        </p:nvGrpSpPr>
        <p:grpSpPr>
          <a:xfrm>
            <a:off x="3348355" y="4324350"/>
            <a:ext cx="4968240" cy="1184275"/>
            <a:chOff x="6383622" y="1391262"/>
            <a:chExt cx="4968552" cy="1177968"/>
          </a:xfrm>
        </p:grpSpPr>
        <p:sp>
          <p:nvSpPr>
            <p:cNvPr id="35" name="文本1"/>
            <p:cNvSpPr>
              <a:spLocks noChangeArrowheads="1"/>
            </p:cNvSpPr>
            <p:nvPr/>
          </p:nvSpPr>
          <p:spPr bwMode="gray">
            <a:xfrm>
              <a:off x="8062525" y="1391262"/>
              <a:ext cx="3289649" cy="1177968"/>
            </a:xfrm>
            <a:prstGeom prst="roundRect">
              <a:avLst>
                <a:gd name="adj" fmla="val 11505"/>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zh-CN" sz="2000" dirty="0">
                  <a:latin typeface="Times New Roman" panose="02020603050405020304" pitchFamily="18" charset="0"/>
                  <a:ea typeface="微软雅黑" panose="020B0503020204020204" pitchFamily="34" charset="-122"/>
                  <a:cs typeface="Times New Roman" panose="02020603050405020304" pitchFamily="18" charset="0"/>
                </a:rPr>
                <a:t>出资者</a:t>
              </a:r>
              <a:r>
                <a:rPr lang="en-US" altLang="zh-CN" sz="2000"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000" dirty="0">
                  <a:latin typeface="Times New Roman" panose="02020603050405020304" pitchFamily="18" charset="0"/>
                  <a:ea typeface="微软雅黑" panose="020B0503020204020204" pitchFamily="34" charset="-122"/>
                  <a:cs typeface="Times New Roman" panose="02020603050405020304" pitchFamily="18" charset="0"/>
                </a:rPr>
                <a:t>实施者</a:t>
              </a:r>
              <a:endParaRPr lang="en-US" altLang="zh-CN" sz="2000" dirty="0">
                <a:latin typeface="Times New Roman" panose="02020603050405020304" pitchFamily="18" charset="0"/>
                <a:ea typeface="微软雅黑" panose="020B0503020204020204" pitchFamily="34" charset="-122"/>
                <a:cs typeface="Times New Roman" panose="02020603050405020304" pitchFamily="18" charset="0"/>
              </a:endParaRPr>
            </a:p>
            <a:p>
              <a:pPr fontAlgn="base">
                <a:lnSpc>
                  <a:spcPct val="120000"/>
                </a:lnSpc>
                <a:spcBef>
                  <a:spcPct val="0"/>
                </a:spcBef>
                <a:spcAft>
                  <a:spcPct val="0"/>
                </a:spcAft>
                <a:defRPr/>
              </a:pPr>
              <a:r>
                <a:rPr lang="zh-CN" altLang="zh-CN" sz="2000" dirty="0">
                  <a:latin typeface="Times New Roman" panose="02020603050405020304" pitchFamily="18" charset="0"/>
                  <a:ea typeface="微软雅黑" panose="020B0503020204020204" pitchFamily="34" charset="-122"/>
                  <a:cs typeface="Times New Roman" panose="02020603050405020304" pitchFamily="18" charset="0"/>
                </a:rPr>
                <a:t>建设者</a:t>
              </a:r>
              <a:r>
                <a:rPr lang="en-US" altLang="zh-CN" sz="2000"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000" dirty="0">
                  <a:latin typeface="Times New Roman" panose="02020603050405020304" pitchFamily="18" charset="0"/>
                  <a:ea typeface="微软雅黑" panose="020B0503020204020204" pitchFamily="34" charset="-122"/>
                  <a:cs typeface="Times New Roman" panose="02020603050405020304" pitchFamily="18" charset="0"/>
                </a:rPr>
                <a:t>使用者分离</a:t>
              </a:r>
              <a:endParaRPr lang="zh-CN" altLang="zh-CN" sz="2000" dirty="0">
                <a:latin typeface="Times New Roman" panose="02020603050405020304" pitchFamily="18" charset="0"/>
                <a:ea typeface="微软雅黑" panose="020B0503020204020204" pitchFamily="34" charset="-122"/>
                <a:cs typeface="Times New Roman" panose="02020603050405020304" pitchFamily="18" charset="0"/>
                <a:sym typeface="+mn-lt"/>
              </a:endParaRPr>
            </a:p>
          </p:txBody>
        </p:sp>
        <p:sp>
          <p:nvSpPr>
            <p:cNvPr id="36" name="标题1"/>
            <p:cNvSpPr>
              <a:spLocks noChangeArrowheads="1"/>
            </p:cNvSpPr>
            <p:nvPr/>
          </p:nvSpPr>
          <p:spPr bwMode="gray">
            <a:xfrm>
              <a:off x="6383622" y="1391263"/>
              <a:ext cx="1588505" cy="1177967"/>
            </a:xfrm>
            <a:prstGeom prst="roundRect">
              <a:avLst>
                <a:gd name="adj" fmla="val 11921"/>
              </a:avLst>
            </a:prstGeom>
            <a:solidFill>
              <a:srgbClr val="00B050"/>
            </a:solidFill>
            <a:ln>
              <a:solidFill>
                <a:srgbClr val="92D050"/>
              </a:solidFill>
            </a:ln>
          </p:spPr>
          <p:style>
            <a:lnRef idx="0">
              <a:schemeClr val="accent4"/>
            </a:lnRef>
            <a:fillRef idx="3">
              <a:schemeClr val="accent4"/>
            </a:fillRef>
            <a:effectRef idx="3">
              <a:schemeClr val="accent4"/>
            </a:effectRef>
            <a:fontRef idx="minor">
              <a:schemeClr val="lt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2400" b="1" dirty="0">
                  <a:solidFill>
                    <a:prstClr val="white"/>
                  </a:solidFill>
                  <a:latin typeface="Times New Roman" panose="02020603050405020304" pitchFamily="18" charset="0"/>
                  <a:ea typeface="微软雅黑" panose="020B0503020204020204" pitchFamily="34" charset="-122"/>
                  <a:cs typeface="+mn-ea"/>
                  <a:sym typeface="+mn-lt"/>
                </a:rPr>
                <a:t>四分离</a:t>
              </a:r>
              <a:endParaRPr lang="zh-CN" altLang="en-US" sz="2400" b="1" dirty="0">
                <a:solidFill>
                  <a:prstClr val="white"/>
                </a:solidFill>
                <a:latin typeface="Times New Roman" panose="02020603050405020304" pitchFamily="18" charset="0"/>
                <a:ea typeface="微软雅黑" panose="020B0503020204020204" pitchFamily="34" charset="-122"/>
                <a:cs typeface="+mn-ea"/>
                <a:sym typeface="+mn-lt"/>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77658" y="31417"/>
            <a:ext cx="792088"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直接连接符 11"/>
          <p:cNvCxnSpPr/>
          <p:nvPr/>
        </p:nvCxnSpPr>
        <p:spPr>
          <a:xfrm>
            <a:off x="683260" y="621665"/>
            <a:ext cx="7200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33" idx="1"/>
          </p:cNvCxnSpPr>
          <p:nvPr/>
        </p:nvCxnSpPr>
        <p:spPr>
          <a:xfrm>
            <a:off x="683260" y="6443345"/>
            <a:ext cx="50914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6660515" y="6452235"/>
            <a:ext cx="1367790" cy="6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p:nvPr/>
        </p:nvSpPr>
        <p:spPr>
          <a:xfrm>
            <a:off x="5774690" y="6289675"/>
            <a:ext cx="894080" cy="306705"/>
          </a:xfrm>
          <a:prstGeom prst="rect">
            <a:avLst/>
          </a:prstGeom>
          <a:ln>
            <a:noFill/>
          </a:ln>
        </p:spPr>
        <p:style>
          <a:lnRef idx="1">
            <a:schemeClr val="accent1"/>
          </a:lnRef>
          <a:fillRef idx="0">
            <a:schemeClr val="accent1"/>
          </a:fillRef>
          <a:effectRef idx="0">
            <a:schemeClr val="accent1"/>
          </a:effectRef>
          <a:fontRef idx="minor">
            <a:schemeClr val="tx1"/>
          </a:fontRef>
        </p:style>
        <p:txBody>
          <a:bodyPr wrap="none" rtlCol="0">
            <a:spAutoFit/>
          </a:bodyPr>
          <a:lstStyle/>
          <a:p>
            <a:r>
              <a:rPr lang="zh-CN" altLang="en-US" sz="1400" dirty="0"/>
              <a:t>大禹节水</a:t>
            </a:r>
            <a:endParaRPr lang="zh-CN" altLang="en-US" sz="1400" dirty="0"/>
          </a:p>
        </p:txBody>
      </p:sp>
      <p:sp>
        <p:nvSpPr>
          <p:cNvPr id="17" name="TextBox 8"/>
          <p:cNvSpPr txBox="1"/>
          <p:nvPr/>
        </p:nvSpPr>
        <p:spPr>
          <a:xfrm>
            <a:off x="539552" y="159023"/>
            <a:ext cx="7802571" cy="521970"/>
          </a:xfrm>
          <a:prstGeom prst="rect">
            <a:avLst/>
          </a:prstGeom>
          <a:no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一、</a:t>
            </a:r>
            <a:r>
              <a:rPr lang="zh-CN" altLang="zh-CN" sz="2800" b="1" dirty="0">
                <a:latin typeface="微软雅黑" panose="020B0503020204020204" pitchFamily="34" charset="-122"/>
                <a:ea typeface="微软雅黑" panose="020B0503020204020204" pitchFamily="34" charset="-122"/>
              </a:rPr>
              <a:t>发展背景与形势要求</a:t>
            </a:r>
            <a:endParaRPr lang="zh-CN" altLang="zh-CN" sz="2800" b="1" dirty="0">
              <a:latin typeface="微软雅黑" panose="020B0503020204020204" pitchFamily="34" charset="-122"/>
              <a:ea typeface="微软雅黑" panose="020B0503020204020204" pitchFamily="34" charset="-122"/>
            </a:endParaRPr>
          </a:p>
        </p:txBody>
      </p:sp>
      <p:sp>
        <p:nvSpPr>
          <p:cNvPr id="3" name="文本框 2"/>
          <p:cNvSpPr txBox="1"/>
          <p:nvPr/>
        </p:nvSpPr>
        <p:spPr>
          <a:xfrm>
            <a:off x="571130" y="1056811"/>
            <a:ext cx="7802572" cy="3507740"/>
          </a:xfrm>
          <a:prstGeom prst="rect">
            <a:avLst/>
          </a:prstGeom>
          <a:noFill/>
        </p:spPr>
        <p:txBody>
          <a:bodyPr wrap="square" rtlCol="0">
            <a:spAutoFit/>
          </a:bodyPr>
          <a:lstStyle/>
          <a:p>
            <a:pPr indent="457200" algn="just" fontAlgn="auto">
              <a:lnSpc>
                <a:spcPct val="100000"/>
              </a:lnSpc>
              <a:spcBef>
                <a:spcPts val="1200"/>
              </a:spcBef>
            </a:pP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农业灌溉水利工程建设及管理突出表现在以下三方面：   </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a:p>
            <a:pPr indent="457200" algn="just" fontAlgn="auto">
              <a:lnSpc>
                <a:spcPct val="100000"/>
              </a:lnSpc>
              <a:spcBef>
                <a:spcPts val="1200"/>
              </a:spcBef>
            </a:pP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a:t>
            </a:r>
            <a:r>
              <a:rPr lang="en-US"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1</a:t>
            </a: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）尚未形成互联互通的区域灌溉水网，导致精准供配水管理难；</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a:p>
            <a:pPr indent="457200" algn="just" fontAlgn="auto">
              <a:lnSpc>
                <a:spcPct val="100000"/>
              </a:lnSpc>
              <a:spcBef>
                <a:spcPts val="1200"/>
              </a:spcBef>
            </a:pP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（2）缺乏现代信息化监控智慧系统，导致供用水管理粗放、效率低下；</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a:p>
            <a:pPr indent="457200" algn="just" fontAlgn="auto">
              <a:lnSpc>
                <a:spcPct val="100000"/>
              </a:lnSpc>
              <a:spcBef>
                <a:spcPts val="1200"/>
              </a:spcBef>
            </a:pP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（3）尚无标准化服务体系，导致出现“政府管不到、服务不专业、农民不积极”灌溉工程难以持续发挥效益等困境。</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pic>
        <p:nvPicPr>
          <p:cNvPr id="2" name="图片 1"/>
          <p:cNvPicPr>
            <a:picLocks noChangeAspect="1"/>
          </p:cNvPicPr>
          <p:nvPr/>
        </p:nvPicPr>
        <p:blipFill>
          <a:blip r:embed="rId2"/>
          <a:stretch>
            <a:fillRect/>
          </a:stretch>
        </p:blipFill>
        <p:spPr>
          <a:xfrm>
            <a:off x="6047020" y="4646069"/>
            <a:ext cx="2207121" cy="1513567"/>
          </a:xfrm>
          <a:prstGeom prst="rect">
            <a:avLst/>
          </a:prstGeom>
        </p:spPr>
      </p:pic>
      <p:pic>
        <p:nvPicPr>
          <p:cNvPr id="4" name="图片 3"/>
          <p:cNvPicPr>
            <a:picLocks noChangeAspect="1"/>
          </p:cNvPicPr>
          <p:nvPr/>
        </p:nvPicPr>
        <p:blipFill>
          <a:blip r:embed="rId3"/>
          <a:stretch>
            <a:fillRect/>
          </a:stretch>
        </p:blipFill>
        <p:spPr>
          <a:xfrm>
            <a:off x="778550" y="4646069"/>
            <a:ext cx="2269951" cy="1605790"/>
          </a:xfrm>
          <a:prstGeom prst="rect">
            <a:avLst/>
          </a:prstGeom>
        </p:spPr>
      </p:pic>
      <p:pic>
        <p:nvPicPr>
          <p:cNvPr id="5" name="图片 4"/>
          <p:cNvPicPr>
            <a:picLocks noChangeAspect="1"/>
          </p:cNvPicPr>
          <p:nvPr/>
        </p:nvPicPr>
        <p:blipFill>
          <a:blip r:embed="rId4"/>
          <a:stretch>
            <a:fillRect/>
          </a:stretch>
        </p:blipFill>
        <p:spPr>
          <a:xfrm>
            <a:off x="3468439" y="4621248"/>
            <a:ext cx="2207121" cy="155461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77658" y="31417"/>
            <a:ext cx="792088"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直接连接符 11"/>
          <p:cNvCxnSpPr/>
          <p:nvPr/>
        </p:nvCxnSpPr>
        <p:spPr>
          <a:xfrm>
            <a:off x="683260" y="621665"/>
            <a:ext cx="7200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33" idx="1"/>
          </p:cNvCxnSpPr>
          <p:nvPr/>
        </p:nvCxnSpPr>
        <p:spPr>
          <a:xfrm>
            <a:off x="683260" y="6443345"/>
            <a:ext cx="50914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6660515" y="6452235"/>
            <a:ext cx="1367790" cy="6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p:nvPr/>
        </p:nvSpPr>
        <p:spPr>
          <a:xfrm>
            <a:off x="5774690" y="6289675"/>
            <a:ext cx="894080" cy="306705"/>
          </a:xfrm>
          <a:prstGeom prst="rect">
            <a:avLst/>
          </a:prstGeom>
          <a:ln>
            <a:noFill/>
          </a:ln>
        </p:spPr>
        <p:style>
          <a:lnRef idx="1">
            <a:schemeClr val="accent1"/>
          </a:lnRef>
          <a:fillRef idx="0">
            <a:schemeClr val="accent1"/>
          </a:fillRef>
          <a:effectRef idx="0">
            <a:schemeClr val="accent1"/>
          </a:effectRef>
          <a:fontRef idx="minor">
            <a:schemeClr val="tx1"/>
          </a:fontRef>
        </p:style>
        <p:txBody>
          <a:bodyPr wrap="none" rtlCol="0">
            <a:spAutoFit/>
          </a:bodyPr>
          <a:lstStyle/>
          <a:p>
            <a:r>
              <a:rPr lang="zh-CN" altLang="en-US" sz="1400" dirty="0"/>
              <a:t>大禹节水</a:t>
            </a:r>
            <a:endParaRPr lang="zh-CN" altLang="en-US" sz="1400" dirty="0"/>
          </a:p>
        </p:txBody>
      </p:sp>
      <p:sp>
        <p:nvSpPr>
          <p:cNvPr id="17" name="TextBox 8"/>
          <p:cNvSpPr txBox="1"/>
          <p:nvPr/>
        </p:nvSpPr>
        <p:spPr>
          <a:xfrm>
            <a:off x="539552" y="159023"/>
            <a:ext cx="7802571" cy="521970"/>
          </a:xfrm>
          <a:prstGeom prst="rect">
            <a:avLst/>
          </a:prstGeom>
          <a:no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一、</a:t>
            </a:r>
            <a:r>
              <a:rPr lang="zh-CN" altLang="zh-CN" sz="2800" b="1" dirty="0">
                <a:latin typeface="微软雅黑" panose="020B0503020204020204" pitchFamily="34" charset="-122"/>
                <a:ea typeface="微软雅黑" panose="020B0503020204020204" pitchFamily="34" charset="-122"/>
              </a:rPr>
              <a:t>发展背景与形势要求</a:t>
            </a:r>
            <a:endParaRPr lang="zh-CN" altLang="zh-CN" sz="2800" b="1" dirty="0">
              <a:latin typeface="微软雅黑" panose="020B0503020204020204" pitchFamily="34" charset="-122"/>
              <a:ea typeface="微软雅黑" panose="020B0503020204020204" pitchFamily="34" charset="-122"/>
            </a:endParaRPr>
          </a:p>
        </p:txBody>
      </p:sp>
      <p:sp>
        <p:nvSpPr>
          <p:cNvPr id="3" name="文本框 2"/>
          <p:cNvSpPr txBox="1"/>
          <p:nvPr/>
        </p:nvSpPr>
        <p:spPr>
          <a:xfrm>
            <a:off x="742315" y="4235450"/>
            <a:ext cx="7660005" cy="1568450"/>
          </a:xfrm>
          <a:prstGeom prst="rect">
            <a:avLst/>
          </a:prstGeom>
          <a:noFill/>
        </p:spPr>
        <p:txBody>
          <a:bodyPr wrap="square" rtlCol="0">
            <a:spAutoFit/>
          </a:bodyPr>
          <a:lstStyle/>
          <a:p>
            <a:pPr indent="457200" algn="just" fontAlgn="auto">
              <a:lnSpc>
                <a:spcPct val="100000"/>
              </a:lnSpc>
              <a:spcBef>
                <a:spcPts val="0"/>
              </a:spcBef>
            </a:pPr>
            <a:r>
              <a:rPr lang="en-US"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  </a:t>
            </a: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针对中国存在的新老水问题，习近平总书记从全局和战略的高度，提出了“节水优先、空间均衡、系统治理、两手发力”的新时期水利工作思路，为实现</a:t>
            </a:r>
            <a:r>
              <a:rPr lang="zh-CN" altLang="en-US" sz="2400" dirty="0">
                <a:latin typeface="Times New Roman" panose="02020603050405020304" pitchFamily="18" charset="0"/>
                <a:ea typeface="微软雅黑" panose="020B0503020204020204" pitchFamily="34" charset="-122"/>
                <a:cs typeface="Times New Roman" panose="02020603050405020304" pitchFamily="18" charset="0"/>
                <a:sym typeface="+mn-ea"/>
              </a:rPr>
              <a:t>“</a:t>
            </a: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人水和谐</a:t>
            </a:r>
            <a:r>
              <a:rPr lang="zh-CN" altLang="en-US" sz="2400" dirty="0">
                <a:latin typeface="Times New Roman" panose="02020603050405020304" pitchFamily="18" charset="0"/>
                <a:ea typeface="微软雅黑" panose="020B0503020204020204" pitchFamily="34" charset="-122"/>
                <a:cs typeface="Times New Roman" panose="02020603050405020304" pitchFamily="18" charset="0"/>
                <a:sym typeface="+mn-ea"/>
              </a:rPr>
              <a:t>”</a:t>
            </a: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提供了科学路径。</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0577" y="935982"/>
            <a:ext cx="4680520" cy="312034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77658" y="31417"/>
            <a:ext cx="792088"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直接连接符 11"/>
          <p:cNvCxnSpPr/>
          <p:nvPr/>
        </p:nvCxnSpPr>
        <p:spPr>
          <a:xfrm>
            <a:off x="683260" y="621665"/>
            <a:ext cx="7200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33" idx="1"/>
          </p:cNvCxnSpPr>
          <p:nvPr/>
        </p:nvCxnSpPr>
        <p:spPr>
          <a:xfrm>
            <a:off x="683260" y="6443345"/>
            <a:ext cx="50914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6660515" y="6452235"/>
            <a:ext cx="1367790" cy="6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p:nvPr/>
        </p:nvSpPr>
        <p:spPr>
          <a:xfrm>
            <a:off x="5774690" y="6289675"/>
            <a:ext cx="894080" cy="306705"/>
          </a:xfrm>
          <a:prstGeom prst="rect">
            <a:avLst/>
          </a:prstGeom>
          <a:ln>
            <a:noFill/>
          </a:ln>
        </p:spPr>
        <p:style>
          <a:lnRef idx="1">
            <a:schemeClr val="accent1"/>
          </a:lnRef>
          <a:fillRef idx="0">
            <a:schemeClr val="accent1"/>
          </a:fillRef>
          <a:effectRef idx="0">
            <a:schemeClr val="accent1"/>
          </a:effectRef>
          <a:fontRef idx="minor">
            <a:schemeClr val="tx1"/>
          </a:fontRef>
        </p:style>
        <p:txBody>
          <a:bodyPr wrap="none" rtlCol="0">
            <a:spAutoFit/>
          </a:bodyPr>
          <a:lstStyle/>
          <a:p>
            <a:r>
              <a:rPr lang="zh-CN" altLang="en-US" sz="1400" dirty="0"/>
              <a:t>大禹节水</a:t>
            </a:r>
            <a:endParaRPr lang="zh-CN" altLang="en-US" sz="1400" dirty="0"/>
          </a:p>
        </p:txBody>
      </p:sp>
      <p:sp>
        <p:nvSpPr>
          <p:cNvPr id="17" name="TextBox 8"/>
          <p:cNvSpPr txBox="1"/>
          <p:nvPr/>
        </p:nvSpPr>
        <p:spPr>
          <a:xfrm>
            <a:off x="539552" y="159023"/>
            <a:ext cx="7802571" cy="521970"/>
          </a:xfrm>
          <a:prstGeom prst="rect">
            <a:avLst/>
          </a:prstGeom>
          <a:no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cs typeface="微软雅黑" panose="020B0503020204020204" pitchFamily="34" charset="-122"/>
              </a:rPr>
              <a:t>二、</a:t>
            </a:r>
            <a:r>
              <a:rPr lang="zh-CN" altLang="zh-CN" sz="2800" b="1" dirty="0">
                <a:latin typeface="微软雅黑" panose="020B0503020204020204" pitchFamily="34" charset="-122"/>
                <a:ea typeface="微软雅黑" panose="020B0503020204020204" pitchFamily="34" charset="-122"/>
                <a:cs typeface="微软雅黑" panose="020B0503020204020204" pitchFamily="34" charset="-122"/>
              </a:rPr>
              <a:t>农业现代化“三网”建设的构想</a:t>
            </a:r>
            <a:endParaRPr lang="zh-CN" altLang="zh-CN" sz="2800"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文本框 1"/>
          <p:cNvSpPr txBox="1"/>
          <p:nvPr/>
        </p:nvSpPr>
        <p:spPr>
          <a:xfrm>
            <a:off x="539750" y="1592580"/>
            <a:ext cx="7876540" cy="2353310"/>
          </a:xfrm>
          <a:prstGeom prst="rect">
            <a:avLst/>
          </a:prstGeom>
          <a:noFill/>
        </p:spPr>
        <p:txBody>
          <a:bodyPr wrap="square" rtlCol="0">
            <a:spAutoFit/>
          </a:bodyPr>
          <a:lstStyle/>
          <a:p>
            <a:pPr indent="457200" algn="just" fontAlgn="auto">
              <a:lnSpc>
                <a:spcPct val="100000"/>
              </a:lnSpc>
              <a:spcBef>
                <a:spcPts val="0"/>
              </a:spcBef>
            </a:pPr>
            <a:r>
              <a:rPr lang="en-US"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  </a:t>
            </a: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我国已经建成了许多重大水利工程，还会有更多的水利工程陆续开工建设，造福百姓。在建设过程中，可以按照现代水利的理念进行</a:t>
            </a:r>
            <a:r>
              <a:rPr lang="zh-CN" altLang="zh-CN" sz="24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管道化、联网化、信息化</a:t>
            </a: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提升设计，提高供水保证率和水资源利用率，并延伸管道到农业用水点，以满足农业现代化的需要。</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a:p>
            <a:pPr indent="457200" algn="just">
              <a:lnSpc>
                <a:spcPct val="150000"/>
              </a:lnSpc>
              <a:spcBef>
                <a:spcPts val="0"/>
              </a:spcBef>
            </a:pPr>
            <a:endParaRPr lang="zh-CN" altLang="zh-CN" b="1" dirty="0">
              <a:latin typeface="仿宋" panose="02010609060101010101" pitchFamily="49" charset="-122"/>
              <a:ea typeface="仿宋" panose="02010609060101010101" pitchFamily="49" charset="-122"/>
              <a:sym typeface="+mn-ea"/>
            </a:endParaRPr>
          </a:p>
        </p:txBody>
      </p:sp>
      <p:sp>
        <p:nvSpPr>
          <p:cNvPr id="4" name="文本框 3"/>
          <p:cNvSpPr txBox="1"/>
          <p:nvPr/>
        </p:nvSpPr>
        <p:spPr>
          <a:xfrm>
            <a:off x="523240" y="820420"/>
            <a:ext cx="8103870" cy="645160"/>
          </a:xfrm>
          <a:prstGeom prst="rect">
            <a:avLst/>
          </a:prstGeom>
          <a:noFill/>
        </p:spPr>
        <p:txBody>
          <a:bodyPr wrap="square" rtlCol="0">
            <a:spAutoFit/>
          </a:bodyPr>
          <a:lstStyle/>
          <a:p>
            <a:pPr indent="457200" algn="just">
              <a:lnSpc>
                <a:spcPct val="150000"/>
              </a:lnSpc>
              <a:spcBef>
                <a:spcPts val="0"/>
              </a:spcBef>
            </a:pPr>
            <a:r>
              <a:rPr lang="zh-CN" altLang="zh-CN" sz="2400" b="1" dirty="0">
                <a:latin typeface="微软雅黑" panose="020B0503020204020204" pitchFamily="34" charset="-122"/>
                <a:ea typeface="微软雅黑" panose="020B0503020204020204" pitchFamily="34" charset="-122"/>
                <a:cs typeface="微软雅黑" panose="020B0503020204020204" pitchFamily="34" charset="-122"/>
                <a:sym typeface="+mn-ea"/>
              </a:rPr>
              <a:t>（一）发挥“两手发力”的作用</a:t>
            </a:r>
            <a:endParaRPr lang="zh-CN" altLang="zh-CN" sz="2400" b="1"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7" name="图片 6"/>
          <p:cNvPicPr>
            <a:picLocks noChangeAspect="1"/>
          </p:cNvPicPr>
          <p:nvPr/>
        </p:nvPicPr>
        <p:blipFill>
          <a:blip r:embed="rId2"/>
          <a:stretch>
            <a:fillRect/>
          </a:stretch>
        </p:blipFill>
        <p:spPr>
          <a:xfrm>
            <a:off x="1533730" y="3567573"/>
            <a:ext cx="6134613" cy="273924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38785" y="5346700"/>
            <a:ext cx="8352790" cy="81470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53720" y="980440"/>
            <a:ext cx="7872095" cy="2306955"/>
          </a:xfrm>
          <a:prstGeom prst="rect">
            <a:avLst/>
          </a:prstGeom>
          <a:noFill/>
        </p:spPr>
        <p:txBody>
          <a:bodyPr wrap="square" rtlCol="0" anchor="t">
            <a:spAutoFit/>
          </a:bodyPr>
          <a:lstStyle/>
          <a:p>
            <a:pPr indent="457200" algn="just" fontAlgn="auto">
              <a:lnSpc>
                <a:spcPct val="100000"/>
              </a:lnSpc>
              <a:spcBef>
                <a:spcPts val="0"/>
              </a:spcBef>
            </a:pPr>
            <a:r>
              <a:rPr lang="en-US"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  </a:t>
            </a: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习近平总书记多次强调市场经济本质上就是市场决定资源配置的经济，健全社会主义市场经济体制必须遵循这条规律。市场在资源配置中起决定性作用，要讲辩证法、两点论，“</a:t>
            </a:r>
            <a:r>
              <a:rPr lang="zh-CN" altLang="zh-CN" sz="24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看得见的手</a:t>
            </a: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”和“</a:t>
            </a:r>
            <a:r>
              <a:rPr lang="zh-CN" altLang="zh-CN" sz="24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看不见的手</a:t>
            </a: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”都要用好，努力形成政府作用和市场作用的有机统一、互相补充、互相协调、互相促进的格局，推动经济社会持续健康发展。</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5" name="文本框 4"/>
          <p:cNvSpPr txBox="1"/>
          <p:nvPr/>
        </p:nvSpPr>
        <p:spPr>
          <a:xfrm>
            <a:off x="553720" y="5331460"/>
            <a:ext cx="8126095" cy="829945"/>
          </a:xfrm>
          <a:prstGeom prst="rect">
            <a:avLst/>
          </a:prstGeom>
          <a:noFill/>
        </p:spPr>
        <p:txBody>
          <a:bodyPr wrap="square" rtlCol="0" anchor="t">
            <a:spAutoFit/>
          </a:bodyPr>
          <a:lstStyle/>
          <a:p>
            <a:pPr indent="457200" algn="just" fontAlgn="auto">
              <a:lnSpc>
                <a:spcPct val="100000"/>
              </a:lnSpc>
              <a:spcBef>
                <a:spcPts val="0"/>
              </a:spcBef>
            </a:pP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以政府投资建设为主；田间管网可以引入社会资本参与建设。共分发挥“两手发力”的作用。</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cxnSp>
        <p:nvCxnSpPr>
          <p:cNvPr id="8" name="直接连接符 7"/>
          <p:cNvCxnSpPr/>
          <p:nvPr/>
        </p:nvCxnSpPr>
        <p:spPr>
          <a:xfrm>
            <a:off x="683260" y="621665"/>
            <a:ext cx="7200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8"/>
          <p:cNvSpPr txBox="1"/>
          <p:nvPr/>
        </p:nvSpPr>
        <p:spPr>
          <a:xfrm>
            <a:off x="539552" y="159023"/>
            <a:ext cx="7802571" cy="521970"/>
          </a:xfrm>
          <a:prstGeom prst="rect">
            <a:avLst/>
          </a:prstGeom>
          <a:no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cs typeface="微软雅黑" panose="020B0503020204020204" pitchFamily="34" charset="-122"/>
              </a:rPr>
              <a:t>二、</a:t>
            </a:r>
            <a:r>
              <a:rPr lang="zh-CN" altLang="zh-CN" sz="2800" b="1" dirty="0">
                <a:latin typeface="微软雅黑" panose="020B0503020204020204" pitchFamily="34" charset="-122"/>
                <a:ea typeface="微软雅黑" panose="020B0503020204020204" pitchFamily="34" charset="-122"/>
                <a:cs typeface="微软雅黑" panose="020B0503020204020204" pitchFamily="34" charset="-122"/>
              </a:rPr>
              <a:t>农业现代化“三网”建设的构想</a:t>
            </a:r>
            <a:endParaRPr lang="zh-CN" altLang="zh-CN" sz="2800" b="1"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2843808" y="3299899"/>
            <a:ext cx="3600116" cy="198747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77658" y="31417"/>
            <a:ext cx="792088"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直接连接符 11"/>
          <p:cNvCxnSpPr/>
          <p:nvPr/>
        </p:nvCxnSpPr>
        <p:spPr>
          <a:xfrm>
            <a:off x="683260" y="621665"/>
            <a:ext cx="7200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33" idx="1"/>
          </p:cNvCxnSpPr>
          <p:nvPr/>
        </p:nvCxnSpPr>
        <p:spPr>
          <a:xfrm>
            <a:off x="683260" y="6443345"/>
            <a:ext cx="50914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6660515" y="6452235"/>
            <a:ext cx="1367790" cy="6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p:nvPr/>
        </p:nvSpPr>
        <p:spPr>
          <a:xfrm>
            <a:off x="5774690" y="6289675"/>
            <a:ext cx="894080" cy="306705"/>
          </a:xfrm>
          <a:prstGeom prst="rect">
            <a:avLst/>
          </a:prstGeom>
          <a:ln>
            <a:noFill/>
          </a:ln>
        </p:spPr>
        <p:style>
          <a:lnRef idx="1">
            <a:schemeClr val="accent1"/>
          </a:lnRef>
          <a:fillRef idx="0">
            <a:schemeClr val="accent1"/>
          </a:fillRef>
          <a:effectRef idx="0">
            <a:schemeClr val="accent1"/>
          </a:effectRef>
          <a:fontRef idx="minor">
            <a:schemeClr val="tx1"/>
          </a:fontRef>
        </p:style>
        <p:txBody>
          <a:bodyPr wrap="none" rtlCol="0">
            <a:spAutoFit/>
          </a:bodyPr>
          <a:lstStyle/>
          <a:p>
            <a:r>
              <a:rPr lang="zh-CN" altLang="en-US" sz="1400" dirty="0"/>
              <a:t>大禹节水</a:t>
            </a:r>
            <a:endParaRPr lang="zh-CN" altLang="en-US" sz="1400" dirty="0"/>
          </a:p>
        </p:txBody>
      </p:sp>
      <p:sp>
        <p:nvSpPr>
          <p:cNvPr id="17" name="TextBox 8"/>
          <p:cNvSpPr txBox="1"/>
          <p:nvPr/>
        </p:nvSpPr>
        <p:spPr>
          <a:xfrm>
            <a:off x="539552" y="159023"/>
            <a:ext cx="7802571" cy="521970"/>
          </a:xfrm>
          <a:prstGeom prst="rect">
            <a:avLst/>
          </a:prstGeom>
          <a:no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cs typeface="微软雅黑" panose="020B0503020204020204" pitchFamily="34" charset="-122"/>
              </a:rPr>
              <a:t>二、</a:t>
            </a:r>
            <a:r>
              <a:rPr lang="zh-CN" altLang="zh-CN" sz="2800" b="1" dirty="0">
                <a:latin typeface="微软雅黑" panose="020B0503020204020204" pitchFamily="34" charset="-122"/>
                <a:ea typeface="微软雅黑" panose="020B0503020204020204" pitchFamily="34" charset="-122"/>
                <a:cs typeface="微软雅黑" panose="020B0503020204020204" pitchFamily="34" charset="-122"/>
              </a:rPr>
              <a:t>农业现代化“三网”建设的构想</a:t>
            </a:r>
            <a:endParaRPr lang="zh-CN" altLang="zh-CN" sz="2800"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641985" y="1700530"/>
            <a:ext cx="7985125" cy="3569335"/>
          </a:xfrm>
          <a:prstGeom prst="rect">
            <a:avLst/>
          </a:prstGeom>
          <a:noFill/>
        </p:spPr>
        <p:txBody>
          <a:bodyPr wrap="square" rtlCol="0">
            <a:spAutoFit/>
          </a:bodyPr>
          <a:lstStyle/>
          <a:p>
            <a:pPr marL="342900" indent="-342900" algn="just" fontAlgn="auto">
              <a:lnSpc>
                <a:spcPct val="100000"/>
              </a:lnSpc>
              <a:spcBef>
                <a:spcPts val="1200"/>
              </a:spcBef>
              <a:buFont typeface="Wingdings" panose="05000000000000000000" charset="0"/>
              <a:buChar char="n"/>
            </a:pP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在灌区农业现代化生产中，以“补短板、强监管、优服务、提生产”为目标，利用互联网、通讯、传感、遥测、云计算与服务等现代技术，建设“精准调配、水信互联、过程控制、精准服务”的水网、信息网和服务网，形成工程、信息、生产、服务有机融合的发展模式。</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a:p>
            <a:pPr marL="342900" indent="-342900" algn="just" fontAlgn="auto">
              <a:lnSpc>
                <a:spcPct val="100000"/>
              </a:lnSpc>
              <a:spcBef>
                <a:spcPts val="1200"/>
              </a:spcBef>
              <a:buFont typeface="Wingdings" panose="05000000000000000000" charset="0"/>
              <a:buChar char="n"/>
            </a:pP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在灌区供配水调度与灌溉管理、工程运营与农业服务等方面达到“看得见、摸得着、管得住、用得起、增效益”的良好效果，实现节水农业高质量生产的精准化、智能化、规范化、科学化和市场化。</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sp>
        <p:nvSpPr>
          <p:cNvPr id="5" name="文本框 4"/>
          <p:cNvSpPr txBox="1"/>
          <p:nvPr/>
        </p:nvSpPr>
        <p:spPr>
          <a:xfrm>
            <a:off x="523240" y="820420"/>
            <a:ext cx="8103870" cy="645160"/>
          </a:xfrm>
          <a:prstGeom prst="rect">
            <a:avLst/>
          </a:prstGeom>
          <a:noFill/>
        </p:spPr>
        <p:txBody>
          <a:bodyPr wrap="square" rtlCol="0">
            <a:spAutoFit/>
          </a:bodyPr>
          <a:lstStyle/>
          <a:p>
            <a:pPr indent="457200" algn="just">
              <a:lnSpc>
                <a:spcPct val="150000"/>
              </a:lnSpc>
              <a:spcBef>
                <a:spcPts val="0"/>
              </a:spcBef>
            </a:pPr>
            <a:r>
              <a:rPr lang="zh-CN" altLang="zh-CN" sz="2400" b="1" dirty="0">
                <a:latin typeface="微软雅黑" panose="020B0503020204020204" pitchFamily="34" charset="-122"/>
                <a:ea typeface="微软雅黑" panose="020B0503020204020204" pitchFamily="34" charset="-122"/>
                <a:cs typeface="微软雅黑" panose="020B0503020204020204" pitchFamily="34" charset="-122"/>
                <a:sym typeface="+mn-ea"/>
              </a:rPr>
              <a:t>（二）农业现代化“三网”的概念</a:t>
            </a:r>
            <a:endParaRPr lang="zh-CN" altLang="zh-CN" sz="2400" b="1"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826135" y="4831715"/>
            <a:ext cx="7663180" cy="12414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77658" y="31417"/>
            <a:ext cx="792088"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直接连接符 11"/>
          <p:cNvCxnSpPr/>
          <p:nvPr/>
        </p:nvCxnSpPr>
        <p:spPr>
          <a:xfrm>
            <a:off x="683260" y="621665"/>
            <a:ext cx="7200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33" idx="1"/>
          </p:cNvCxnSpPr>
          <p:nvPr/>
        </p:nvCxnSpPr>
        <p:spPr>
          <a:xfrm>
            <a:off x="683260" y="6443345"/>
            <a:ext cx="50914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6660515" y="6452235"/>
            <a:ext cx="1367790" cy="6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p:nvPr/>
        </p:nvSpPr>
        <p:spPr>
          <a:xfrm>
            <a:off x="5774690" y="6289675"/>
            <a:ext cx="894080" cy="306705"/>
          </a:xfrm>
          <a:prstGeom prst="rect">
            <a:avLst/>
          </a:prstGeom>
          <a:ln>
            <a:noFill/>
          </a:ln>
        </p:spPr>
        <p:style>
          <a:lnRef idx="1">
            <a:schemeClr val="accent1"/>
          </a:lnRef>
          <a:fillRef idx="0">
            <a:schemeClr val="accent1"/>
          </a:fillRef>
          <a:effectRef idx="0">
            <a:schemeClr val="accent1"/>
          </a:effectRef>
          <a:fontRef idx="minor">
            <a:schemeClr val="tx1"/>
          </a:fontRef>
        </p:style>
        <p:txBody>
          <a:bodyPr wrap="none" rtlCol="0">
            <a:spAutoFit/>
          </a:bodyPr>
          <a:lstStyle/>
          <a:p>
            <a:r>
              <a:rPr lang="zh-CN" altLang="en-US" sz="1400" dirty="0"/>
              <a:t>大禹节水</a:t>
            </a:r>
            <a:endParaRPr lang="zh-CN" altLang="en-US" sz="1400" dirty="0"/>
          </a:p>
        </p:txBody>
      </p:sp>
      <p:sp>
        <p:nvSpPr>
          <p:cNvPr id="17" name="TextBox 8"/>
          <p:cNvSpPr txBox="1"/>
          <p:nvPr/>
        </p:nvSpPr>
        <p:spPr>
          <a:xfrm>
            <a:off x="539552" y="159023"/>
            <a:ext cx="7802571" cy="521970"/>
          </a:xfrm>
          <a:prstGeom prst="rect">
            <a:avLst/>
          </a:prstGeom>
          <a:no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三、</a:t>
            </a:r>
            <a:r>
              <a:rPr lang="zh-CN" altLang="zh-CN" sz="2800" b="1" dirty="0">
                <a:latin typeface="微软雅黑" panose="020B0503020204020204" pitchFamily="34" charset="-122"/>
                <a:ea typeface="微软雅黑" panose="020B0503020204020204" pitchFamily="34" charset="-122"/>
              </a:rPr>
              <a:t>主要建设内容</a:t>
            </a:r>
            <a:endParaRPr lang="zh-CN" altLang="zh-CN" sz="2800" b="1" dirty="0">
              <a:latin typeface="微软雅黑" panose="020B0503020204020204" pitchFamily="34" charset="-122"/>
              <a:ea typeface="微软雅黑" panose="020B0503020204020204" pitchFamily="34" charset="-122"/>
            </a:endParaRPr>
          </a:p>
        </p:txBody>
      </p:sp>
      <p:sp>
        <p:nvSpPr>
          <p:cNvPr id="4" name="文本框 3"/>
          <p:cNvSpPr txBox="1"/>
          <p:nvPr/>
        </p:nvSpPr>
        <p:spPr>
          <a:xfrm>
            <a:off x="826135" y="1659890"/>
            <a:ext cx="7663180" cy="3046095"/>
          </a:xfrm>
          <a:prstGeom prst="rect">
            <a:avLst/>
          </a:prstGeom>
          <a:noFill/>
        </p:spPr>
        <p:txBody>
          <a:bodyPr wrap="square" rtlCol="0">
            <a:spAutoFit/>
          </a:bodyPr>
          <a:lstStyle/>
          <a:p>
            <a:pPr marL="342900" indent="-342900" algn="just" fontAlgn="auto">
              <a:lnSpc>
                <a:spcPct val="100000"/>
              </a:lnSpc>
              <a:spcBef>
                <a:spcPts val="0"/>
              </a:spcBef>
              <a:buFont typeface="Wingdings" panose="05000000000000000000" charset="0"/>
              <a:buChar char="n"/>
            </a:pP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引入“自来水”控制思路，将灌区现有完善的骨干工程与管网输水系统有机结合，完善水源工程，基于用水计划植入预报预测系统，进一步提升水源联通供应保障和精准投递能力。</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a:p>
            <a:pPr marL="342900" indent="-342900" algn="just" fontAlgn="auto">
              <a:lnSpc>
                <a:spcPct val="100000"/>
              </a:lnSpc>
              <a:spcBef>
                <a:spcPts val="0"/>
              </a:spcBef>
              <a:buFont typeface="Wingdings" panose="05000000000000000000" charset="0"/>
              <a:buChar char="n"/>
            </a:pP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建设以“渠改管”、“管加强”为主的骨干输配水过程控制网络。</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a:p>
            <a:pPr marL="342900" indent="-342900" algn="just" fontAlgn="auto">
              <a:lnSpc>
                <a:spcPct val="100000"/>
              </a:lnSpc>
              <a:spcBef>
                <a:spcPts val="0"/>
              </a:spcBef>
              <a:buFont typeface="Wingdings" panose="05000000000000000000" charset="0"/>
              <a:buChar char="n"/>
            </a:pP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田间施以集灌溉、计量、控制为一体的滴灌、喷灌设施设备。</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sp>
        <p:nvSpPr>
          <p:cNvPr id="5" name="文本框 4"/>
          <p:cNvSpPr txBox="1"/>
          <p:nvPr/>
        </p:nvSpPr>
        <p:spPr>
          <a:xfrm>
            <a:off x="523240" y="820420"/>
            <a:ext cx="8103870" cy="645160"/>
          </a:xfrm>
          <a:prstGeom prst="rect">
            <a:avLst/>
          </a:prstGeom>
          <a:noFill/>
        </p:spPr>
        <p:txBody>
          <a:bodyPr wrap="square" rtlCol="0">
            <a:spAutoFit/>
          </a:bodyPr>
          <a:lstStyle/>
          <a:p>
            <a:pPr indent="457200" algn="just">
              <a:lnSpc>
                <a:spcPct val="150000"/>
              </a:lnSpc>
              <a:spcBef>
                <a:spcPts val="0"/>
              </a:spcBef>
            </a:pPr>
            <a:r>
              <a:rPr lang="zh-CN" altLang="zh-CN" sz="2400" b="1" dirty="0">
                <a:latin typeface="微软雅黑" panose="020B0503020204020204" pitchFamily="34" charset="-122"/>
                <a:ea typeface="微软雅黑" panose="020B0503020204020204" pitchFamily="34" charset="-122"/>
                <a:sym typeface="+mn-ea"/>
              </a:rPr>
              <a:t>（一）高标准水网</a:t>
            </a:r>
            <a:endParaRPr lang="zh-CN" altLang="zh-CN" sz="2400" b="1" dirty="0">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826135" y="4874260"/>
            <a:ext cx="7663815" cy="1198880"/>
          </a:xfrm>
          <a:prstGeom prst="rect">
            <a:avLst/>
          </a:prstGeom>
          <a:noFill/>
        </p:spPr>
        <p:txBody>
          <a:bodyPr wrap="square" rtlCol="0" anchor="t">
            <a:spAutoFit/>
          </a:bodyPr>
          <a:lstStyle/>
          <a:p>
            <a:pPr indent="0" algn="just" fontAlgn="auto">
              <a:lnSpc>
                <a:spcPct val="100000"/>
              </a:lnSpc>
              <a:spcBef>
                <a:spcPts val="0"/>
              </a:spcBef>
            </a:pPr>
            <a:r>
              <a:rPr lang="en-US"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       </a:t>
            </a: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构建灌区“水源-骨干-田间”全灌域的农业现代化供排水高效集成网路体系，达到“</a:t>
            </a:r>
            <a:r>
              <a:rPr lang="zh-CN" altLang="zh-CN" sz="24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旱能浇、涝能排、准计量、水可控</a:t>
            </a: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”的目的。</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77658" y="31417"/>
            <a:ext cx="792088"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直接连接符 11"/>
          <p:cNvCxnSpPr/>
          <p:nvPr/>
        </p:nvCxnSpPr>
        <p:spPr>
          <a:xfrm>
            <a:off x="683260" y="621665"/>
            <a:ext cx="7200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33" idx="1"/>
          </p:cNvCxnSpPr>
          <p:nvPr/>
        </p:nvCxnSpPr>
        <p:spPr>
          <a:xfrm>
            <a:off x="683260" y="6443345"/>
            <a:ext cx="50914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6660515" y="6452235"/>
            <a:ext cx="1367790" cy="6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p:nvPr/>
        </p:nvSpPr>
        <p:spPr>
          <a:xfrm>
            <a:off x="5774690" y="6289675"/>
            <a:ext cx="894080" cy="306705"/>
          </a:xfrm>
          <a:prstGeom prst="rect">
            <a:avLst/>
          </a:prstGeom>
          <a:ln>
            <a:noFill/>
          </a:ln>
        </p:spPr>
        <p:style>
          <a:lnRef idx="1">
            <a:schemeClr val="accent1"/>
          </a:lnRef>
          <a:fillRef idx="0">
            <a:schemeClr val="accent1"/>
          </a:fillRef>
          <a:effectRef idx="0">
            <a:schemeClr val="accent1"/>
          </a:effectRef>
          <a:fontRef idx="minor">
            <a:schemeClr val="tx1"/>
          </a:fontRef>
        </p:style>
        <p:txBody>
          <a:bodyPr wrap="none" rtlCol="0">
            <a:spAutoFit/>
          </a:bodyPr>
          <a:lstStyle/>
          <a:p>
            <a:r>
              <a:rPr lang="zh-CN" altLang="en-US" sz="1400" dirty="0"/>
              <a:t>大禹节水</a:t>
            </a:r>
            <a:endParaRPr lang="zh-CN" altLang="en-US" sz="1400" dirty="0"/>
          </a:p>
        </p:txBody>
      </p:sp>
      <p:sp>
        <p:nvSpPr>
          <p:cNvPr id="17" name="TextBox 8"/>
          <p:cNvSpPr txBox="1"/>
          <p:nvPr/>
        </p:nvSpPr>
        <p:spPr>
          <a:xfrm>
            <a:off x="539552" y="159023"/>
            <a:ext cx="7802571" cy="521970"/>
          </a:xfrm>
          <a:prstGeom prst="rect">
            <a:avLst/>
          </a:prstGeom>
          <a:no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三、</a:t>
            </a:r>
            <a:r>
              <a:rPr lang="zh-CN" altLang="zh-CN" sz="2800" b="1" dirty="0">
                <a:latin typeface="微软雅黑" panose="020B0503020204020204" pitchFamily="34" charset="-122"/>
                <a:ea typeface="微软雅黑" panose="020B0503020204020204" pitchFamily="34" charset="-122"/>
              </a:rPr>
              <a:t>主要建设内容</a:t>
            </a:r>
            <a:endParaRPr lang="zh-CN" altLang="zh-CN" sz="2800" b="1" dirty="0">
              <a:latin typeface="微软雅黑" panose="020B0503020204020204" pitchFamily="34" charset="-122"/>
              <a:ea typeface="微软雅黑" panose="020B0503020204020204" pitchFamily="34" charset="-122"/>
            </a:endParaRPr>
          </a:p>
        </p:txBody>
      </p:sp>
      <p:sp>
        <p:nvSpPr>
          <p:cNvPr id="4" name="文本框 3"/>
          <p:cNvSpPr txBox="1"/>
          <p:nvPr/>
        </p:nvSpPr>
        <p:spPr>
          <a:xfrm>
            <a:off x="683260" y="1598295"/>
            <a:ext cx="7886065" cy="3046095"/>
          </a:xfrm>
          <a:prstGeom prst="rect">
            <a:avLst/>
          </a:prstGeom>
          <a:noFill/>
        </p:spPr>
        <p:txBody>
          <a:bodyPr wrap="square" rtlCol="0">
            <a:spAutoFit/>
          </a:bodyPr>
          <a:lstStyle/>
          <a:p>
            <a:pPr marL="342900" indent="-342900" algn="just">
              <a:lnSpc>
                <a:spcPct val="100000"/>
              </a:lnSpc>
              <a:spcBef>
                <a:spcPts val="0"/>
              </a:spcBef>
              <a:buClrTx/>
              <a:buSzTx/>
              <a:buFont typeface="Wingdings" panose="05000000000000000000" charset="0"/>
              <a:buChar char="n"/>
            </a:pP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建设灌溉数据中心、骨干管网监测系统、首部水肥一体化监控系统、田间信息采集及灌溉控制系统、灌溉智能化平台及智慧农业平台等，搭建集信息采集-信息传输-用水决策-信息反馈-智能控制为一体的灌区信息系统，达到灌区信息（水情、雨情、工情、墒情及农业生产经营信息等）全面感知、工程实时监测、水资源优化配置、智能灌溉管理、业务在线协同、服务全面响应、应急预警及时、安全保障可靠的总体目标。</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sp>
        <p:nvSpPr>
          <p:cNvPr id="5" name="文本框 4"/>
          <p:cNvSpPr txBox="1"/>
          <p:nvPr/>
        </p:nvSpPr>
        <p:spPr>
          <a:xfrm>
            <a:off x="523240" y="820420"/>
            <a:ext cx="8103870" cy="645160"/>
          </a:xfrm>
          <a:prstGeom prst="rect">
            <a:avLst/>
          </a:prstGeom>
          <a:noFill/>
        </p:spPr>
        <p:txBody>
          <a:bodyPr wrap="square" rtlCol="0">
            <a:spAutoFit/>
          </a:bodyPr>
          <a:lstStyle/>
          <a:p>
            <a:pPr indent="457200" algn="just">
              <a:lnSpc>
                <a:spcPct val="150000"/>
              </a:lnSpc>
              <a:spcBef>
                <a:spcPts val="0"/>
              </a:spcBef>
            </a:pPr>
            <a:r>
              <a:rPr lang="zh-CN" altLang="zh-CN" sz="2400" b="1" dirty="0">
                <a:latin typeface="微软雅黑" panose="020B0503020204020204" pitchFamily="34" charset="-122"/>
                <a:ea typeface="微软雅黑" panose="020B0503020204020204" pitchFamily="34" charset="-122"/>
                <a:sym typeface="+mn-ea"/>
              </a:rPr>
              <a:t>（二）全面的信息网</a:t>
            </a:r>
            <a:endParaRPr lang="zh-CN" altLang="zh-CN" sz="2400" b="1" dirty="0">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77658" y="31417"/>
            <a:ext cx="792088"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直接连接符 11"/>
          <p:cNvCxnSpPr/>
          <p:nvPr/>
        </p:nvCxnSpPr>
        <p:spPr>
          <a:xfrm>
            <a:off x="683260" y="621665"/>
            <a:ext cx="7200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33" idx="1"/>
          </p:cNvCxnSpPr>
          <p:nvPr/>
        </p:nvCxnSpPr>
        <p:spPr>
          <a:xfrm>
            <a:off x="683260" y="6443345"/>
            <a:ext cx="50914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6660515" y="6452235"/>
            <a:ext cx="1367790" cy="6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p:nvPr/>
        </p:nvSpPr>
        <p:spPr>
          <a:xfrm>
            <a:off x="5774690" y="6289675"/>
            <a:ext cx="894080" cy="306705"/>
          </a:xfrm>
          <a:prstGeom prst="rect">
            <a:avLst/>
          </a:prstGeom>
          <a:ln>
            <a:noFill/>
          </a:ln>
        </p:spPr>
        <p:style>
          <a:lnRef idx="1">
            <a:schemeClr val="accent1"/>
          </a:lnRef>
          <a:fillRef idx="0">
            <a:schemeClr val="accent1"/>
          </a:fillRef>
          <a:effectRef idx="0">
            <a:schemeClr val="accent1"/>
          </a:effectRef>
          <a:fontRef idx="minor">
            <a:schemeClr val="tx1"/>
          </a:fontRef>
        </p:style>
        <p:txBody>
          <a:bodyPr wrap="none" rtlCol="0">
            <a:spAutoFit/>
          </a:bodyPr>
          <a:lstStyle/>
          <a:p>
            <a:r>
              <a:rPr lang="zh-CN" altLang="en-US" sz="1400" dirty="0"/>
              <a:t>大禹节水</a:t>
            </a:r>
            <a:endParaRPr lang="zh-CN" altLang="en-US" sz="1400" dirty="0"/>
          </a:p>
        </p:txBody>
      </p:sp>
      <p:sp>
        <p:nvSpPr>
          <p:cNvPr id="17" name="TextBox 8"/>
          <p:cNvSpPr txBox="1"/>
          <p:nvPr/>
        </p:nvSpPr>
        <p:spPr>
          <a:xfrm>
            <a:off x="539552" y="159023"/>
            <a:ext cx="7802571" cy="521970"/>
          </a:xfrm>
          <a:prstGeom prst="rect">
            <a:avLst/>
          </a:prstGeom>
          <a:no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三、</a:t>
            </a:r>
            <a:r>
              <a:rPr lang="zh-CN" altLang="zh-CN" sz="2800" b="1" dirty="0">
                <a:latin typeface="微软雅黑" panose="020B0503020204020204" pitchFamily="34" charset="-122"/>
                <a:ea typeface="微软雅黑" panose="020B0503020204020204" pitchFamily="34" charset="-122"/>
              </a:rPr>
              <a:t>主要建设内容</a:t>
            </a:r>
            <a:endParaRPr lang="zh-CN" altLang="zh-CN" sz="2800" b="1" dirty="0">
              <a:latin typeface="微软雅黑" panose="020B0503020204020204" pitchFamily="34" charset="-122"/>
              <a:ea typeface="微软雅黑" panose="020B0503020204020204" pitchFamily="34" charset="-122"/>
            </a:endParaRPr>
          </a:p>
        </p:txBody>
      </p:sp>
      <p:sp>
        <p:nvSpPr>
          <p:cNvPr id="4" name="文本框 3"/>
          <p:cNvSpPr txBox="1"/>
          <p:nvPr/>
        </p:nvSpPr>
        <p:spPr>
          <a:xfrm>
            <a:off x="614680" y="1586865"/>
            <a:ext cx="8012430" cy="4092575"/>
          </a:xfrm>
          <a:prstGeom prst="rect">
            <a:avLst/>
          </a:prstGeom>
          <a:noFill/>
        </p:spPr>
        <p:txBody>
          <a:bodyPr wrap="square" rtlCol="0">
            <a:spAutoFit/>
          </a:bodyPr>
          <a:lstStyle/>
          <a:p>
            <a:pPr marL="342900" indent="-342900" algn="just" fontAlgn="auto">
              <a:lnSpc>
                <a:spcPct val="100000"/>
              </a:lnSpc>
              <a:spcBef>
                <a:spcPts val="1200"/>
              </a:spcBef>
              <a:buClrTx/>
              <a:buSzTx/>
              <a:buFont typeface="Wingdings" panose="05000000000000000000" charset="0"/>
              <a:buChar char="n"/>
            </a:pP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充分发挥专业化公司的优势，引入专业的社会化服务，鼓励社会资本作为新型运行管理维护主体，从确定运行维护责任、信息管理、运行管理、监督检查等全流程，按照运行维护标准化模式。</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a:p>
            <a:pPr marL="342900" indent="-342900" algn="just" fontAlgn="auto">
              <a:lnSpc>
                <a:spcPct val="100000"/>
              </a:lnSpc>
              <a:spcBef>
                <a:spcPts val="1200"/>
              </a:spcBef>
              <a:buClrTx/>
              <a:buSzTx/>
              <a:buFont typeface="Wingdings" panose="05000000000000000000" charset="0"/>
              <a:buChar char="n"/>
            </a:pP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项目的建管主体重心下移至社会资本，建管服由企业统一管理提供。一方面可延长水利设施的使用年限；另一方面可为用水户量身打造，提供水肥一体化、农技、植保无人机等“保姆式”服务。</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a:p>
            <a:pPr marL="342900" indent="-342900" algn="just" fontAlgn="auto">
              <a:lnSpc>
                <a:spcPct val="100000"/>
              </a:lnSpc>
              <a:spcBef>
                <a:spcPts val="1200"/>
              </a:spcBef>
              <a:buClrTx/>
              <a:buSzTx/>
              <a:buFont typeface="Wingdings" panose="05000000000000000000" charset="0"/>
              <a:buChar char="n"/>
            </a:pP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提高用水户或农民用水合作组织专业化程度，提升节水农业生产效率和现代化水平。</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sp>
        <p:nvSpPr>
          <p:cNvPr id="5" name="文本框 4"/>
          <p:cNvSpPr txBox="1"/>
          <p:nvPr/>
        </p:nvSpPr>
        <p:spPr>
          <a:xfrm>
            <a:off x="523240" y="820420"/>
            <a:ext cx="8103870" cy="645160"/>
          </a:xfrm>
          <a:prstGeom prst="rect">
            <a:avLst/>
          </a:prstGeom>
          <a:noFill/>
        </p:spPr>
        <p:txBody>
          <a:bodyPr wrap="square" rtlCol="0">
            <a:spAutoFit/>
          </a:bodyPr>
          <a:lstStyle/>
          <a:p>
            <a:pPr indent="457200" algn="just">
              <a:lnSpc>
                <a:spcPct val="150000"/>
              </a:lnSpc>
              <a:spcBef>
                <a:spcPts val="0"/>
              </a:spcBef>
            </a:pPr>
            <a:r>
              <a:rPr lang="zh-CN" altLang="zh-CN" sz="2400" b="1" dirty="0">
                <a:latin typeface="微软雅黑" panose="020B0503020204020204" pitchFamily="34" charset="-122"/>
                <a:ea typeface="微软雅黑" panose="020B0503020204020204" pitchFamily="34" charset="-122"/>
                <a:sym typeface="+mn-ea"/>
              </a:rPr>
              <a:t>（三）全产业服务网</a:t>
            </a:r>
            <a:endParaRPr lang="zh-CN" altLang="zh-CN" sz="2400" b="1" dirty="0">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77658" y="31417"/>
            <a:ext cx="792088"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直接连接符 11"/>
          <p:cNvCxnSpPr/>
          <p:nvPr/>
        </p:nvCxnSpPr>
        <p:spPr>
          <a:xfrm>
            <a:off x="683260" y="621665"/>
            <a:ext cx="7200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33" idx="1"/>
          </p:cNvCxnSpPr>
          <p:nvPr/>
        </p:nvCxnSpPr>
        <p:spPr>
          <a:xfrm>
            <a:off x="683260" y="6443345"/>
            <a:ext cx="50914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6660515" y="6452235"/>
            <a:ext cx="1367790" cy="6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p:nvPr/>
        </p:nvSpPr>
        <p:spPr>
          <a:xfrm>
            <a:off x="5774690" y="6289675"/>
            <a:ext cx="894080" cy="306705"/>
          </a:xfrm>
          <a:prstGeom prst="rect">
            <a:avLst/>
          </a:prstGeom>
          <a:ln>
            <a:noFill/>
          </a:ln>
        </p:spPr>
        <p:style>
          <a:lnRef idx="1">
            <a:schemeClr val="accent1"/>
          </a:lnRef>
          <a:fillRef idx="0">
            <a:schemeClr val="accent1"/>
          </a:fillRef>
          <a:effectRef idx="0">
            <a:schemeClr val="accent1"/>
          </a:effectRef>
          <a:fontRef idx="minor">
            <a:schemeClr val="tx1"/>
          </a:fontRef>
        </p:style>
        <p:txBody>
          <a:bodyPr wrap="none" rtlCol="0">
            <a:spAutoFit/>
          </a:bodyPr>
          <a:lstStyle/>
          <a:p>
            <a:r>
              <a:rPr lang="zh-CN" altLang="en-US" sz="1400" dirty="0"/>
              <a:t>大禹节水</a:t>
            </a:r>
            <a:endParaRPr lang="zh-CN" altLang="en-US" sz="1400" dirty="0"/>
          </a:p>
        </p:txBody>
      </p:sp>
      <p:sp>
        <p:nvSpPr>
          <p:cNvPr id="17" name="TextBox 8"/>
          <p:cNvSpPr txBox="1"/>
          <p:nvPr/>
        </p:nvSpPr>
        <p:spPr>
          <a:xfrm>
            <a:off x="539552" y="159023"/>
            <a:ext cx="7802571" cy="521970"/>
          </a:xfrm>
          <a:prstGeom prst="rect">
            <a:avLst/>
          </a:prstGeom>
          <a:no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四、</a:t>
            </a:r>
            <a:r>
              <a:rPr lang="zh-CN" altLang="zh-CN" sz="2800" b="1" dirty="0">
                <a:latin typeface="微软雅黑" panose="020B0503020204020204" pitchFamily="34" charset="-122"/>
                <a:ea typeface="微软雅黑" panose="020B0503020204020204" pitchFamily="34" charset="-122"/>
              </a:rPr>
              <a:t>组织实施机制</a:t>
            </a:r>
            <a:endParaRPr lang="zh-CN" altLang="zh-CN" sz="2800" b="1" dirty="0">
              <a:latin typeface="微软雅黑" panose="020B0503020204020204" pitchFamily="34" charset="-122"/>
              <a:ea typeface="微软雅黑" panose="020B0503020204020204" pitchFamily="34" charset="-122"/>
            </a:endParaRPr>
          </a:p>
        </p:txBody>
      </p:sp>
      <p:sp>
        <p:nvSpPr>
          <p:cNvPr id="4" name="文本框 3"/>
          <p:cNvSpPr txBox="1"/>
          <p:nvPr/>
        </p:nvSpPr>
        <p:spPr>
          <a:xfrm>
            <a:off x="628650" y="1029335"/>
            <a:ext cx="7776210" cy="2091690"/>
          </a:xfrm>
          <a:prstGeom prst="rect">
            <a:avLst/>
          </a:prstGeom>
          <a:noFill/>
        </p:spPr>
        <p:txBody>
          <a:bodyPr wrap="square" rtlCol="0">
            <a:spAutoFit/>
          </a:bodyPr>
          <a:lstStyle/>
          <a:p>
            <a:pPr marL="342900" indent="-342900" algn="just" fontAlgn="auto">
              <a:lnSpc>
                <a:spcPct val="100000"/>
              </a:lnSpc>
              <a:spcBef>
                <a:spcPts val="1200"/>
              </a:spcBef>
              <a:buFont typeface="Wingdings" panose="05000000000000000000" charset="0"/>
              <a:buChar char="n"/>
            </a:pP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a:t>
            </a:r>
            <a:r>
              <a:rPr lang="zh-CN" altLang="zh-CN" sz="24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以改革为牵引，以创新为支撑</a:t>
            </a: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”，整体组织实施中由政府抓改革和监管，社会资本负责搞建设和服务。 </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a:p>
            <a:pPr marL="342900" indent="-342900" algn="just" fontAlgn="auto">
              <a:lnSpc>
                <a:spcPct val="100000"/>
              </a:lnSpc>
              <a:spcBef>
                <a:spcPts val="1200"/>
              </a:spcBef>
              <a:buFont typeface="Wingdings" panose="05000000000000000000" charset="0"/>
              <a:buChar char="n"/>
            </a:pP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以地方</a:t>
            </a:r>
            <a:r>
              <a:rPr lang="zh-CN" altLang="zh-CN" sz="24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省级发改部门</a:t>
            </a: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为牵头组织主体，由社会资本负责实施运营，创新整合平台资源，保障资金有效利用，推动机制长效发展。</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pic>
        <p:nvPicPr>
          <p:cNvPr id="2" name="图片 1"/>
          <p:cNvPicPr>
            <a:picLocks noChangeAspect="1"/>
          </p:cNvPicPr>
          <p:nvPr/>
        </p:nvPicPr>
        <p:blipFill>
          <a:blip r:embed="rId2"/>
          <a:stretch>
            <a:fillRect/>
          </a:stretch>
        </p:blipFill>
        <p:spPr>
          <a:xfrm>
            <a:off x="1116079" y="3573016"/>
            <a:ext cx="7215902" cy="194230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77658" y="31417"/>
            <a:ext cx="792088"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直接连接符 11"/>
          <p:cNvCxnSpPr/>
          <p:nvPr/>
        </p:nvCxnSpPr>
        <p:spPr>
          <a:xfrm>
            <a:off x="683260" y="621665"/>
            <a:ext cx="7200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33" idx="1"/>
          </p:cNvCxnSpPr>
          <p:nvPr/>
        </p:nvCxnSpPr>
        <p:spPr>
          <a:xfrm>
            <a:off x="683260" y="6443345"/>
            <a:ext cx="50914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6660515" y="6452235"/>
            <a:ext cx="1367790" cy="6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p:nvPr/>
        </p:nvSpPr>
        <p:spPr>
          <a:xfrm>
            <a:off x="5774690" y="6289675"/>
            <a:ext cx="894080" cy="306705"/>
          </a:xfrm>
          <a:prstGeom prst="rect">
            <a:avLst/>
          </a:prstGeom>
          <a:ln>
            <a:noFill/>
          </a:ln>
        </p:spPr>
        <p:style>
          <a:lnRef idx="1">
            <a:schemeClr val="accent1"/>
          </a:lnRef>
          <a:fillRef idx="0">
            <a:schemeClr val="accent1"/>
          </a:fillRef>
          <a:effectRef idx="0">
            <a:schemeClr val="accent1"/>
          </a:effectRef>
          <a:fontRef idx="minor">
            <a:schemeClr val="tx1"/>
          </a:fontRef>
        </p:style>
        <p:txBody>
          <a:bodyPr wrap="none" rtlCol="0">
            <a:spAutoFit/>
          </a:bodyPr>
          <a:lstStyle/>
          <a:p>
            <a:r>
              <a:rPr lang="zh-CN" altLang="en-US" sz="1400" dirty="0"/>
              <a:t>大禹节水</a:t>
            </a:r>
            <a:endParaRPr lang="zh-CN" altLang="en-US" sz="1400" dirty="0"/>
          </a:p>
        </p:txBody>
      </p:sp>
      <p:sp>
        <p:nvSpPr>
          <p:cNvPr id="4" name="文本框 3"/>
          <p:cNvSpPr txBox="1"/>
          <p:nvPr/>
        </p:nvSpPr>
        <p:spPr>
          <a:xfrm>
            <a:off x="539750" y="1513840"/>
            <a:ext cx="8013065" cy="1568450"/>
          </a:xfrm>
          <a:prstGeom prst="rect">
            <a:avLst/>
          </a:prstGeom>
          <a:noFill/>
        </p:spPr>
        <p:txBody>
          <a:bodyPr wrap="square" rtlCol="0">
            <a:spAutoFit/>
          </a:bodyPr>
          <a:lstStyle/>
          <a:p>
            <a:pPr indent="457200" algn="just" fontAlgn="auto">
              <a:lnSpc>
                <a:spcPct val="100000"/>
              </a:lnSpc>
              <a:spcBef>
                <a:spcPts val="1200"/>
              </a:spcBef>
            </a:pP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地方省市两级政府部门作为责任主体，成立省级协调领导小组，对落地项目的实施及效果承担主体责任，统筹研究和协调解决方案实施过程中的重大问题。下设领导小组办公室，承担日常联络和协调工作。</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sp>
        <p:nvSpPr>
          <p:cNvPr id="5" name="文本框 4"/>
          <p:cNvSpPr txBox="1"/>
          <p:nvPr/>
        </p:nvSpPr>
        <p:spPr>
          <a:xfrm>
            <a:off x="523240" y="820420"/>
            <a:ext cx="4589145" cy="645160"/>
          </a:xfrm>
          <a:prstGeom prst="rect">
            <a:avLst/>
          </a:prstGeom>
          <a:noFill/>
        </p:spPr>
        <p:txBody>
          <a:bodyPr wrap="square" rtlCol="0">
            <a:spAutoFit/>
          </a:bodyPr>
          <a:lstStyle/>
          <a:p>
            <a:pPr indent="457200" algn="just">
              <a:lnSpc>
                <a:spcPct val="150000"/>
              </a:lnSpc>
              <a:spcBef>
                <a:spcPts val="0"/>
              </a:spcBef>
            </a:pPr>
            <a:r>
              <a:rPr lang="zh-CN" altLang="zh-CN" sz="2400" b="1" dirty="0">
                <a:latin typeface="微软雅黑" panose="020B0503020204020204" pitchFamily="34" charset="-122"/>
                <a:ea typeface="微软雅黑" panose="020B0503020204020204" pitchFamily="34" charset="-122"/>
                <a:sym typeface="+mn-ea"/>
              </a:rPr>
              <a:t>（一）政府抓改革和监管</a:t>
            </a:r>
            <a:endParaRPr lang="zh-CN" altLang="zh-CN" sz="2400" b="1" dirty="0">
              <a:latin typeface="微软雅黑" panose="020B0503020204020204" pitchFamily="34" charset="-122"/>
              <a:ea typeface="微软雅黑" panose="020B0503020204020204" pitchFamily="34" charset="-122"/>
              <a:sym typeface="+mn-ea"/>
            </a:endParaRPr>
          </a:p>
        </p:txBody>
      </p:sp>
      <p:sp>
        <p:nvSpPr>
          <p:cNvPr id="6" name="TextBox 8"/>
          <p:cNvSpPr txBox="1"/>
          <p:nvPr/>
        </p:nvSpPr>
        <p:spPr>
          <a:xfrm>
            <a:off x="539552" y="159023"/>
            <a:ext cx="7802571" cy="521970"/>
          </a:xfrm>
          <a:prstGeom prst="rect">
            <a:avLst/>
          </a:prstGeom>
          <a:no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四、</a:t>
            </a:r>
            <a:r>
              <a:rPr lang="zh-CN" altLang="zh-CN" sz="2800" b="1" dirty="0">
                <a:latin typeface="微软雅黑" panose="020B0503020204020204" pitchFamily="34" charset="-122"/>
                <a:ea typeface="微软雅黑" panose="020B0503020204020204" pitchFamily="34" charset="-122"/>
              </a:rPr>
              <a:t>组织实施机制</a:t>
            </a:r>
            <a:endParaRPr lang="zh-CN" altLang="zh-CN" sz="2800" b="1" dirty="0">
              <a:latin typeface="微软雅黑" panose="020B0503020204020204" pitchFamily="34" charset="-122"/>
              <a:ea typeface="微软雅黑" panose="020B0503020204020204" pitchFamily="34" charset="-122"/>
            </a:endParaRPr>
          </a:p>
        </p:txBody>
      </p:sp>
      <p:sp>
        <p:nvSpPr>
          <p:cNvPr id="7" name="文本框 6"/>
          <p:cNvSpPr txBox="1"/>
          <p:nvPr/>
        </p:nvSpPr>
        <p:spPr>
          <a:xfrm>
            <a:off x="636905" y="3266440"/>
            <a:ext cx="7869555" cy="2399665"/>
          </a:xfrm>
          <a:prstGeom prst="rect">
            <a:avLst/>
          </a:prstGeom>
          <a:noFill/>
        </p:spPr>
        <p:txBody>
          <a:bodyPr wrap="square" rtlCol="0">
            <a:spAutoFit/>
          </a:bodyPr>
          <a:lstStyle/>
          <a:p>
            <a:pPr marL="342900" indent="-342900" algn="just" fontAlgn="auto">
              <a:lnSpc>
                <a:spcPct val="100000"/>
              </a:lnSpc>
              <a:spcBef>
                <a:spcPts val="1200"/>
              </a:spcBef>
              <a:buFont typeface="Wingdings" panose="05000000000000000000" charset="0"/>
              <a:buChar char="Ø"/>
            </a:pPr>
            <a:r>
              <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rPr>
              <a:t>考虑建设和改革内容的复杂程度，建议由省级综合协调和职能管理部门承担（省发改委），具体负责项目前期工作，制定年度推进计划。明确总体任务、目标和实施范围，根据项目实施管理需要，制定相应管理办法。</a:t>
            </a:r>
            <a:endPar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a:p>
            <a:pPr marL="342900" indent="-342900" algn="just" fontAlgn="auto">
              <a:lnSpc>
                <a:spcPct val="100000"/>
              </a:lnSpc>
              <a:spcBef>
                <a:spcPts val="1200"/>
              </a:spcBef>
              <a:buFont typeface="Wingdings" panose="05000000000000000000" charset="0"/>
              <a:buChar char="Ø"/>
            </a:pPr>
            <a:r>
              <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rPr>
              <a:t>市县政府和相关部门做好示范项目实施保障工作，积极推进农业水价综合改革、节水激励模式及农业生产经营调整、农业产业化推进；落实建设条件，为项目顺利推进提供良好基础环境。</a:t>
            </a:r>
            <a:endPar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77658" y="31417"/>
            <a:ext cx="792088"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直接连接符 11"/>
          <p:cNvCxnSpPr/>
          <p:nvPr/>
        </p:nvCxnSpPr>
        <p:spPr>
          <a:xfrm>
            <a:off x="683260" y="621665"/>
            <a:ext cx="7200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33" idx="1"/>
          </p:cNvCxnSpPr>
          <p:nvPr/>
        </p:nvCxnSpPr>
        <p:spPr>
          <a:xfrm>
            <a:off x="683260" y="6443345"/>
            <a:ext cx="50914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6660515" y="6452235"/>
            <a:ext cx="1367790" cy="6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p:nvPr/>
        </p:nvSpPr>
        <p:spPr>
          <a:xfrm>
            <a:off x="5774690" y="6289675"/>
            <a:ext cx="894080" cy="306705"/>
          </a:xfrm>
          <a:prstGeom prst="rect">
            <a:avLst/>
          </a:prstGeom>
          <a:ln>
            <a:noFill/>
          </a:ln>
        </p:spPr>
        <p:style>
          <a:lnRef idx="1">
            <a:schemeClr val="accent1"/>
          </a:lnRef>
          <a:fillRef idx="0">
            <a:schemeClr val="accent1"/>
          </a:fillRef>
          <a:effectRef idx="0">
            <a:schemeClr val="accent1"/>
          </a:effectRef>
          <a:fontRef idx="minor">
            <a:schemeClr val="tx1"/>
          </a:fontRef>
        </p:style>
        <p:txBody>
          <a:bodyPr wrap="none" rtlCol="0">
            <a:spAutoFit/>
          </a:bodyPr>
          <a:lstStyle/>
          <a:p>
            <a:r>
              <a:rPr lang="zh-CN" altLang="en-US" sz="1400" dirty="0"/>
              <a:t>大禹节水</a:t>
            </a:r>
            <a:endParaRPr lang="zh-CN" altLang="en-US" sz="1400" dirty="0"/>
          </a:p>
        </p:txBody>
      </p:sp>
      <p:sp>
        <p:nvSpPr>
          <p:cNvPr id="4" name="文本框 3"/>
          <p:cNvSpPr txBox="1"/>
          <p:nvPr/>
        </p:nvSpPr>
        <p:spPr>
          <a:xfrm>
            <a:off x="756285" y="1699260"/>
            <a:ext cx="7515860" cy="460375"/>
          </a:xfrm>
          <a:prstGeom prst="rect">
            <a:avLst/>
          </a:prstGeom>
          <a:noFill/>
        </p:spPr>
        <p:txBody>
          <a:bodyPr wrap="square" rtlCol="0">
            <a:spAutoFit/>
          </a:bodyPr>
          <a:lstStyle/>
          <a:p>
            <a:pPr indent="0" algn="just" fontAlgn="auto">
              <a:lnSpc>
                <a:spcPct val="100000"/>
              </a:lnSpc>
              <a:spcBef>
                <a:spcPts val="1200"/>
              </a:spcBef>
            </a:pP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探索社会资本参与的“投-建-管-服”一体化创新模式。</a:t>
            </a:r>
            <a:endPar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sp>
        <p:nvSpPr>
          <p:cNvPr id="5" name="文本框 4"/>
          <p:cNvSpPr txBox="1"/>
          <p:nvPr/>
        </p:nvSpPr>
        <p:spPr>
          <a:xfrm>
            <a:off x="523240" y="820420"/>
            <a:ext cx="8103870" cy="645160"/>
          </a:xfrm>
          <a:prstGeom prst="rect">
            <a:avLst/>
          </a:prstGeom>
          <a:noFill/>
        </p:spPr>
        <p:txBody>
          <a:bodyPr wrap="square" rtlCol="0">
            <a:spAutoFit/>
          </a:bodyPr>
          <a:lstStyle/>
          <a:p>
            <a:pPr indent="457200" algn="just">
              <a:lnSpc>
                <a:spcPct val="150000"/>
              </a:lnSpc>
              <a:spcBef>
                <a:spcPts val="0"/>
              </a:spcBef>
            </a:pPr>
            <a:r>
              <a:rPr lang="zh-CN" altLang="zh-CN" sz="2400" b="1" dirty="0">
                <a:latin typeface="微软雅黑" panose="020B0503020204020204" pitchFamily="34" charset="-122"/>
                <a:ea typeface="微软雅黑" panose="020B0503020204020204" pitchFamily="34" charset="-122"/>
                <a:sym typeface="+mn-ea"/>
              </a:rPr>
              <a:t>（二）企业搞建设和服务</a:t>
            </a:r>
            <a:endParaRPr lang="zh-CN" altLang="zh-CN" sz="2400" b="1" dirty="0">
              <a:latin typeface="微软雅黑" panose="020B0503020204020204" pitchFamily="34" charset="-122"/>
              <a:ea typeface="微软雅黑" panose="020B0503020204020204" pitchFamily="34" charset="-122"/>
              <a:sym typeface="+mn-ea"/>
            </a:endParaRPr>
          </a:p>
        </p:txBody>
      </p:sp>
      <p:sp>
        <p:nvSpPr>
          <p:cNvPr id="6" name="TextBox 8"/>
          <p:cNvSpPr txBox="1"/>
          <p:nvPr/>
        </p:nvSpPr>
        <p:spPr>
          <a:xfrm>
            <a:off x="539552" y="159023"/>
            <a:ext cx="7802571" cy="521970"/>
          </a:xfrm>
          <a:prstGeom prst="rect">
            <a:avLst/>
          </a:prstGeom>
          <a:no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四、</a:t>
            </a:r>
            <a:r>
              <a:rPr lang="zh-CN" altLang="zh-CN" sz="2800" b="1" dirty="0">
                <a:latin typeface="微软雅黑" panose="020B0503020204020204" pitchFamily="34" charset="-122"/>
                <a:ea typeface="微软雅黑" panose="020B0503020204020204" pitchFamily="34" charset="-122"/>
              </a:rPr>
              <a:t>组织实施机制</a:t>
            </a:r>
            <a:endParaRPr lang="zh-CN" altLang="zh-CN" sz="2800" b="1" dirty="0">
              <a:latin typeface="微软雅黑" panose="020B0503020204020204" pitchFamily="34" charset="-122"/>
              <a:ea typeface="微软雅黑" panose="020B0503020204020204" pitchFamily="34" charset="-122"/>
            </a:endParaRPr>
          </a:p>
        </p:txBody>
      </p:sp>
      <p:sp>
        <p:nvSpPr>
          <p:cNvPr id="7" name="文本框 6"/>
          <p:cNvSpPr txBox="1"/>
          <p:nvPr/>
        </p:nvSpPr>
        <p:spPr>
          <a:xfrm>
            <a:off x="614045" y="2471420"/>
            <a:ext cx="7658735" cy="2245360"/>
          </a:xfrm>
          <a:prstGeom prst="rect">
            <a:avLst/>
          </a:prstGeom>
          <a:noFill/>
        </p:spPr>
        <p:txBody>
          <a:bodyPr wrap="square" rtlCol="0">
            <a:spAutoFit/>
          </a:bodyPr>
          <a:lstStyle/>
          <a:p>
            <a:pPr marL="342900" indent="-342900" algn="just" fontAlgn="auto">
              <a:lnSpc>
                <a:spcPct val="100000"/>
              </a:lnSpc>
              <a:spcBef>
                <a:spcPts val="1200"/>
              </a:spcBef>
              <a:buClrTx/>
              <a:buSzTx/>
              <a:buFont typeface="Wingdings" panose="05000000000000000000" charset="0"/>
              <a:buChar char="Ø"/>
            </a:pPr>
            <a:r>
              <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rPr>
              <a:t>投融资方面，运用基金等形式充分吸引社会资本参与，通过市场机制筹措部分建设资金和长效运行资金。</a:t>
            </a:r>
            <a:endPar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a:p>
            <a:pPr marL="342900" indent="-342900" algn="just" fontAlgn="auto">
              <a:lnSpc>
                <a:spcPct val="100000"/>
              </a:lnSpc>
              <a:spcBef>
                <a:spcPts val="1200"/>
              </a:spcBef>
              <a:buClrTx/>
              <a:buSzTx/>
              <a:buFont typeface="Wingdings" panose="05000000000000000000" charset="0"/>
              <a:buChar char="Ø"/>
            </a:pPr>
            <a:r>
              <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rPr>
              <a:t>建管方面，引用集成先进农业现代化技术，提高建设标准和科技创新，体现“专业的事由专业的人做”和“功能效益长久发挥”。</a:t>
            </a:r>
            <a:endPar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a:p>
            <a:pPr marL="342900" indent="-342900" algn="just" fontAlgn="auto">
              <a:lnSpc>
                <a:spcPct val="100000"/>
              </a:lnSpc>
              <a:spcBef>
                <a:spcPts val="1200"/>
              </a:spcBef>
              <a:buClrTx/>
              <a:buSzTx/>
              <a:buFont typeface="Wingdings" panose="05000000000000000000" charset="0"/>
              <a:buChar char="Ø"/>
            </a:pPr>
            <a:r>
              <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rPr>
              <a:t>服务方面，建立“专业化服务公司+农民用水合作组织+专业大户”服务模式，提升附加效能。</a:t>
            </a:r>
            <a:endPar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77658" y="31417"/>
            <a:ext cx="792088"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直接连接符 11"/>
          <p:cNvCxnSpPr/>
          <p:nvPr/>
        </p:nvCxnSpPr>
        <p:spPr>
          <a:xfrm>
            <a:off x="683260" y="621665"/>
            <a:ext cx="7200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33" idx="1"/>
          </p:cNvCxnSpPr>
          <p:nvPr/>
        </p:nvCxnSpPr>
        <p:spPr>
          <a:xfrm>
            <a:off x="683260" y="6443345"/>
            <a:ext cx="50914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6660515" y="6452235"/>
            <a:ext cx="1367790" cy="6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p:nvPr/>
        </p:nvSpPr>
        <p:spPr>
          <a:xfrm>
            <a:off x="5774690" y="6289675"/>
            <a:ext cx="894080" cy="306705"/>
          </a:xfrm>
          <a:prstGeom prst="rect">
            <a:avLst/>
          </a:prstGeom>
          <a:ln>
            <a:noFill/>
          </a:ln>
        </p:spPr>
        <p:style>
          <a:lnRef idx="1">
            <a:schemeClr val="accent1"/>
          </a:lnRef>
          <a:fillRef idx="0">
            <a:schemeClr val="accent1"/>
          </a:fillRef>
          <a:effectRef idx="0">
            <a:schemeClr val="accent1"/>
          </a:effectRef>
          <a:fontRef idx="minor">
            <a:schemeClr val="tx1"/>
          </a:fontRef>
        </p:style>
        <p:txBody>
          <a:bodyPr wrap="none" rtlCol="0">
            <a:spAutoFit/>
          </a:bodyPr>
          <a:lstStyle/>
          <a:p>
            <a:r>
              <a:rPr lang="zh-CN" altLang="en-US" sz="1400" dirty="0"/>
              <a:t>大禹节水</a:t>
            </a:r>
            <a:endParaRPr lang="zh-CN" altLang="en-US" sz="1400" dirty="0"/>
          </a:p>
        </p:txBody>
      </p:sp>
      <p:sp>
        <p:nvSpPr>
          <p:cNvPr id="4" name="文本框 3"/>
          <p:cNvSpPr txBox="1"/>
          <p:nvPr/>
        </p:nvSpPr>
        <p:spPr>
          <a:xfrm>
            <a:off x="635000" y="1245870"/>
            <a:ext cx="7874000" cy="3569335"/>
          </a:xfrm>
          <a:prstGeom prst="rect">
            <a:avLst/>
          </a:prstGeom>
          <a:noFill/>
        </p:spPr>
        <p:txBody>
          <a:bodyPr wrap="square" rtlCol="0">
            <a:spAutoFit/>
          </a:bodyPr>
          <a:lstStyle/>
          <a:p>
            <a:pPr marL="342900" indent="-342900" algn="just" fontAlgn="auto">
              <a:lnSpc>
                <a:spcPct val="100000"/>
              </a:lnSpc>
              <a:spcBef>
                <a:spcPts val="1200"/>
              </a:spcBef>
              <a:buFont typeface="Wingdings" panose="05000000000000000000" charset="0"/>
              <a:buChar char="n"/>
            </a:pP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农业现代化“三网”建设的具体实施，在以政府投资为主的基础上，积极引入拥有经济、规划、设计、建设、运营、管理、服务等综合实力的社会资本方参与投资，并由社会资本方负责项目的“建-管-服”全流程的实施，既减轻地方财政投入压力，优化政府投资，又能提高社会资本对建设运营质量的保障。</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a:p>
            <a:pPr marL="342900" indent="-342900" algn="just" fontAlgn="auto">
              <a:lnSpc>
                <a:spcPct val="100000"/>
              </a:lnSpc>
              <a:spcBef>
                <a:spcPts val="1200"/>
              </a:spcBef>
              <a:buFont typeface="Wingdings" panose="05000000000000000000" charset="0"/>
              <a:buChar char="n"/>
            </a:pP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在运营合同期内通过给予社会资本方特许经营权的方式，使社会资本方获得运营和服务收益，项目实施主体对工程建设运营服务过程进行监督管理和绩效考核。</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sp>
        <p:nvSpPr>
          <p:cNvPr id="6" name="TextBox 8"/>
          <p:cNvSpPr txBox="1"/>
          <p:nvPr/>
        </p:nvSpPr>
        <p:spPr>
          <a:xfrm>
            <a:off x="539552" y="159023"/>
            <a:ext cx="7802571" cy="521970"/>
          </a:xfrm>
          <a:prstGeom prst="rect">
            <a:avLst/>
          </a:prstGeom>
          <a:no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五、</a:t>
            </a:r>
            <a:r>
              <a:rPr lang="zh-CN" altLang="zh-CN" sz="2800" b="1" dirty="0">
                <a:latin typeface="微软雅黑" panose="020B0503020204020204" pitchFamily="34" charset="-122"/>
                <a:ea typeface="微软雅黑" panose="020B0503020204020204" pitchFamily="34" charset="-122"/>
              </a:rPr>
              <a:t>组织实施机制</a:t>
            </a:r>
            <a:endParaRPr lang="zh-CN" altLang="zh-CN" sz="28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77658" y="31417"/>
            <a:ext cx="792088"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直接连接符 11"/>
          <p:cNvCxnSpPr/>
          <p:nvPr/>
        </p:nvCxnSpPr>
        <p:spPr>
          <a:xfrm>
            <a:off x="683260" y="621665"/>
            <a:ext cx="7200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33" idx="1"/>
          </p:cNvCxnSpPr>
          <p:nvPr/>
        </p:nvCxnSpPr>
        <p:spPr>
          <a:xfrm>
            <a:off x="683260" y="6443345"/>
            <a:ext cx="50914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6660515" y="6452235"/>
            <a:ext cx="1367790" cy="6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p:nvPr/>
        </p:nvSpPr>
        <p:spPr>
          <a:xfrm>
            <a:off x="5774690" y="6289675"/>
            <a:ext cx="894080" cy="306705"/>
          </a:xfrm>
          <a:prstGeom prst="rect">
            <a:avLst/>
          </a:prstGeom>
          <a:ln>
            <a:noFill/>
          </a:ln>
        </p:spPr>
        <p:style>
          <a:lnRef idx="1">
            <a:schemeClr val="accent1"/>
          </a:lnRef>
          <a:fillRef idx="0">
            <a:schemeClr val="accent1"/>
          </a:fillRef>
          <a:effectRef idx="0">
            <a:schemeClr val="accent1"/>
          </a:effectRef>
          <a:fontRef idx="minor">
            <a:schemeClr val="tx1"/>
          </a:fontRef>
        </p:style>
        <p:txBody>
          <a:bodyPr wrap="none" rtlCol="0">
            <a:spAutoFit/>
          </a:bodyPr>
          <a:lstStyle/>
          <a:p>
            <a:r>
              <a:rPr lang="zh-CN" altLang="en-US" sz="1400" dirty="0"/>
              <a:t>大禹节水</a:t>
            </a:r>
            <a:endParaRPr lang="zh-CN" altLang="en-US" sz="1400" dirty="0"/>
          </a:p>
        </p:txBody>
      </p:sp>
      <p:sp>
        <p:nvSpPr>
          <p:cNvPr id="4" name="文本框 3"/>
          <p:cNvSpPr txBox="1"/>
          <p:nvPr/>
        </p:nvSpPr>
        <p:spPr>
          <a:xfrm>
            <a:off x="565150" y="1190625"/>
            <a:ext cx="7877175" cy="3723005"/>
          </a:xfrm>
          <a:prstGeom prst="rect">
            <a:avLst/>
          </a:prstGeom>
          <a:noFill/>
        </p:spPr>
        <p:txBody>
          <a:bodyPr wrap="square" rtlCol="0">
            <a:spAutoFit/>
          </a:bodyPr>
          <a:lstStyle/>
          <a:p>
            <a:pPr indent="0" algn="just" fontAlgn="auto">
              <a:lnSpc>
                <a:spcPct val="100000"/>
              </a:lnSpc>
              <a:spcBef>
                <a:spcPts val="1200"/>
              </a:spcBef>
            </a:pPr>
            <a:r>
              <a:rPr lang="en-US"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    </a:t>
            </a: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从</a:t>
            </a:r>
            <a:r>
              <a:rPr lang="zh-CN" altLang="zh-CN" sz="24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资金配置全局</a:t>
            </a: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看来：</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a:p>
            <a:pPr marL="285750" indent="0" algn="just" fontAlgn="auto">
              <a:lnSpc>
                <a:spcPct val="100000"/>
              </a:lnSpc>
              <a:spcBef>
                <a:spcPts val="1200"/>
              </a:spcBef>
              <a:buFont typeface="Wingdings" panose="05000000000000000000" charset="0"/>
              <a:buChar char="ü"/>
            </a:pP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市场机制激发社会资本集成力量及金融资本投入项目的全过程，运用先进可靠的现代化节水农业技术、最有效的管理手段，提高建设、运营、服务质量，以获得更好的投资回报。</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a:p>
            <a:pPr marL="285750" indent="0" algn="just" fontAlgn="auto">
              <a:lnSpc>
                <a:spcPct val="100000"/>
              </a:lnSpc>
              <a:spcBef>
                <a:spcPts val="1200"/>
              </a:spcBef>
              <a:buFont typeface="Wingdings" panose="05000000000000000000" charset="0"/>
              <a:buChar char="ü"/>
            </a:pP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rPr>
              <a:t>政府通过撬动社会资本减少财政资金的全局投放，形成并建立长效运行机制，优化了财政投入的效果，实现了政府和市场协同发力，符合“两手发力”和“高质量发展”要求。</a:t>
            </a:r>
            <a:endParaRPr lang="zh-CN" altLang="zh-CN" sz="2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sp>
        <p:nvSpPr>
          <p:cNvPr id="6" name="TextBox 8"/>
          <p:cNvSpPr txBox="1"/>
          <p:nvPr/>
        </p:nvSpPr>
        <p:spPr>
          <a:xfrm>
            <a:off x="539552" y="159023"/>
            <a:ext cx="7802571" cy="521970"/>
          </a:xfrm>
          <a:prstGeom prst="rect">
            <a:avLst/>
          </a:prstGeom>
          <a:no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五、</a:t>
            </a:r>
            <a:r>
              <a:rPr lang="zh-CN" altLang="zh-CN" sz="2800" b="1" dirty="0">
                <a:latin typeface="微软雅黑" panose="020B0503020204020204" pitchFamily="34" charset="-122"/>
                <a:ea typeface="微软雅黑" panose="020B0503020204020204" pitchFamily="34" charset="-122"/>
              </a:rPr>
              <a:t>组织实施机制</a:t>
            </a:r>
            <a:endParaRPr lang="zh-CN" altLang="zh-CN" sz="28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77658" y="31417"/>
            <a:ext cx="792088"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直接连接符 11"/>
          <p:cNvCxnSpPr/>
          <p:nvPr/>
        </p:nvCxnSpPr>
        <p:spPr>
          <a:xfrm>
            <a:off x="683260" y="621665"/>
            <a:ext cx="7200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33" idx="1"/>
          </p:cNvCxnSpPr>
          <p:nvPr/>
        </p:nvCxnSpPr>
        <p:spPr>
          <a:xfrm>
            <a:off x="683260" y="6443345"/>
            <a:ext cx="50914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6660515" y="6452235"/>
            <a:ext cx="1367790" cy="6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p:nvPr/>
        </p:nvSpPr>
        <p:spPr>
          <a:xfrm>
            <a:off x="5774690" y="6289675"/>
            <a:ext cx="894080" cy="306705"/>
          </a:xfrm>
          <a:prstGeom prst="rect">
            <a:avLst/>
          </a:prstGeom>
          <a:ln>
            <a:noFill/>
          </a:ln>
        </p:spPr>
        <p:style>
          <a:lnRef idx="1">
            <a:schemeClr val="accent1"/>
          </a:lnRef>
          <a:fillRef idx="0">
            <a:schemeClr val="accent1"/>
          </a:fillRef>
          <a:effectRef idx="0">
            <a:schemeClr val="accent1"/>
          </a:effectRef>
          <a:fontRef idx="minor">
            <a:schemeClr val="tx1"/>
          </a:fontRef>
        </p:style>
        <p:txBody>
          <a:bodyPr wrap="none" rtlCol="0">
            <a:spAutoFit/>
          </a:bodyPr>
          <a:lstStyle/>
          <a:p>
            <a:r>
              <a:rPr lang="zh-CN" altLang="en-US" sz="1400" dirty="0"/>
              <a:t>大禹节水</a:t>
            </a:r>
            <a:endParaRPr lang="zh-CN" altLang="en-US" sz="1400" dirty="0"/>
          </a:p>
        </p:txBody>
      </p:sp>
      <p:sp>
        <p:nvSpPr>
          <p:cNvPr id="4" name="文本框 3"/>
          <p:cNvSpPr txBox="1"/>
          <p:nvPr/>
        </p:nvSpPr>
        <p:spPr>
          <a:xfrm>
            <a:off x="570187" y="2247725"/>
            <a:ext cx="7803515" cy="3322955"/>
          </a:xfrm>
          <a:prstGeom prst="rect">
            <a:avLst/>
          </a:prstGeom>
          <a:noFill/>
        </p:spPr>
        <p:txBody>
          <a:bodyPr wrap="square" rtlCol="0">
            <a:spAutoFit/>
          </a:bodyPr>
          <a:lstStyle/>
          <a:p>
            <a:pPr marL="342900" indent="-342900" algn="just">
              <a:lnSpc>
                <a:spcPct val="100000"/>
              </a:lnSpc>
              <a:spcBef>
                <a:spcPts val="1200"/>
              </a:spcBef>
              <a:buClrTx/>
              <a:buSzTx/>
              <a:buFont typeface="Wingdings" panose="05000000000000000000" charset="0"/>
              <a:buChar char="n"/>
            </a:pPr>
            <a:r>
              <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rPr>
              <a:t>根据各区域地理条件，统一规划、设计、建设高标准水网；创新投融资模式、统筹资金使用；打造“农业灌溉水资源均衡配置、农业面源污染防治、旱涝灾害双控”统筹兼顾的建设格局；推动土地流转，引导家庭农场、专业大户等新型农业经营主体加入或创办农民用水合作组织；构建合理利益链接机制和保障机制，农户共享改革受益。</a:t>
            </a:r>
            <a:endPar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a:p>
            <a:pPr marL="342900" indent="-342900" algn="just">
              <a:lnSpc>
                <a:spcPct val="100000"/>
              </a:lnSpc>
              <a:spcBef>
                <a:spcPts val="1200"/>
              </a:spcBef>
              <a:buClrTx/>
              <a:buSzTx/>
              <a:buFont typeface="Wingdings" panose="05000000000000000000" charset="0"/>
              <a:buChar char="n"/>
            </a:pPr>
            <a:r>
              <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rPr>
              <a:t>高标准水网的建设将解决骨干改造与田间不配套，农业措施与工程措施不结合、节约用水与水权交易不并行的普遍问题，实现节水农业工程管理运行专业化、市场化和物业化，充分激发用水户节水动力。</a:t>
            </a:r>
            <a:endPar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sp>
        <p:nvSpPr>
          <p:cNvPr id="5" name="文本框 4"/>
          <p:cNvSpPr txBox="1"/>
          <p:nvPr/>
        </p:nvSpPr>
        <p:spPr>
          <a:xfrm>
            <a:off x="662305" y="878205"/>
            <a:ext cx="7819390" cy="1198880"/>
          </a:xfrm>
          <a:prstGeom prst="rect">
            <a:avLst/>
          </a:prstGeom>
          <a:noFill/>
        </p:spPr>
        <p:txBody>
          <a:bodyPr wrap="square" rtlCol="0">
            <a:spAutoFit/>
          </a:bodyPr>
          <a:lstStyle/>
          <a:p>
            <a:pPr indent="457200" algn="just" fontAlgn="auto">
              <a:lnSpc>
                <a:spcPct val="100000"/>
              </a:lnSpc>
              <a:spcBef>
                <a:spcPts val="0"/>
              </a:spcBef>
            </a:pPr>
            <a:r>
              <a:rPr lang="zh-CN" altLang="zh-CN" sz="2400" b="1" dirty="0">
                <a:latin typeface="微软雅黑" panose="020B0503020204020204" pitchFamily="34" charset="-122"/>
                <a:ea typeface="微软雅黑" panose="020B0503020204020204" pitchFamily="34" charset="-122"/>
                <a:sym typeface="+mn-ea"/>
              </a:rPr>
              <a:t>（一）创新“投-建-管-服”高效运作模式，建设“水网高速公路”，推动农业水价综合改革步伐，拨动农业节水 “敏感神经”。</a:t>
            </a:r>
            <a:endParaRPr lang="zh-CN" altLang="zh-CN" sz="2400" b="1" dirty="0">
              <a:latin typeface="微软雅黑" panose="020B0503020204020204" pitchFamily="34" charset="-122"/>
              <a:ea typeface="微软雅黑" panose="020B0503020204020204" pitchFamily="34" charset="-122"/>
              <a:sym typeface="+mn-ea"/>
            </a:endParaRPr>
          </a:p>
        </p:txBody>
      </p:sp>
      <p:sp>
        <p:nvSpPr>
          <p:cNvPr id="6" name="TextBox 8"/>
          <p:cNvSpPr txBox="1"/>
          <p:nvPr/>
        </p:nvSpPr>
        <p:spPr>
          <a:xfrm>
            <a:off x="539552" y="159023"/>
            <a:ext cx="7802571" cy="521970"/>
          </a:xfrm>
          <a:prstGeom prst="rect">
            <a:avLst/>
          </a:prstGeom>
          <a:no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六、</a:t>
            </a:r>
            <a:r>
              <a:rPr lang="zh-CN" altLang="zh-CN" sz="2800" b="1" dirty="0">
                <a:latin typeface="微软雅黑" panose="020B0503020204020204" pitchFamily="34" charset="-122"/>
                <a:ea typeface="微软雅黑" panose="020B0503020204020204" pitchFamily="34" charset="-122"/>
              </a:rPr>
              <a:t>创新改革机制</a:t>
            </a:r>
            <a:endParaRPr lang="zh-CN" altLang="zh-CN" sz="28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77658" y="31417"/>
            <a:ext cx="792088"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直接连接符 11"/>
          <p:cNvCxnSpPr/>
          <p:nvPr/>
        </p:nvCxnSpPr>
        <p:spPr>
          <a:xfrm>
            <a:off x="683260" y="621665"/>
            <a:ext cx="7200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33" idx="1"/>
          </p:cNvCxnSpPr>
          <p:nvPr/>
        </p:nvCxnSpPr>
        <p:spPr>
          <a:xfrm>
            <a:off x="683260" y="6443345"/>
            <a:ext cx="50914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6660515" y="6452235"/>
            <a:ext cx="1367790" cy="6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p:nvPr/>
        </p:nvSpPr>
        <p:spPr>
          <a:xfrm>
            <a:off x="5774690" y="6289675"/>
            <a:ext cx="894080" cy="306705"/>
          </a:xfrm>
          <a:prstGeom prst="rect">
            <a:avLst/>
          </a:prstGeom>
          <a:ln>
            <a:noFill/>
          </a:ln>
        </p:spPr>
        <p:style>
          <a:lnRef idx="1">
            <a:schemeClr val="accent1"/>
          </a:lnRef>
          <a:fillRef idx="0">
            <a:schemeClr val="accent1"/>
          </a:fillRef>
          <a:effectRef idx="0">
            <a:schemeClr val="accent1"/>
          </a:effectRef>
          <a:fontRef idx="minor">
            <a:schemeClr val="tx1"/>
          </a:fontRef>
        </p:style>
        <p:txBody>
          <a:bodyPr wrap="none" rtlCol="0">
            <a:spAutoFit/>
          </a:bodyPr>
          <a:lstStyle/>
          <a:p>
            <a:r>
              <a:rPr lang="zh-CN" altLang="en-US" sz="1400" dirty="0"/>
              <a:t>大禹节水</a:t>
            </a:r>
            <a:endParaRPr lang="zh-CN" altLang="en-US" sz="1400" dirty="0"/>
          </a:p>
        </p:txBody>
      </p:sp>
      <p:sp>
        <p:nvSpPr>
          <p:cNvPr id="4" name="文本框 3"/>
          <p:cNvSpPr txBox="1"/>
          <p:nvPr/>
        </p:nvSpPr>
        <p:spPr>
          <a:xfrm>
            <a:off x="783083" y="2141130"/>
            <a:ext cx="7559040" cy="3322955"/>
          </a:xfrm>
          <a:prstGeom prst="rect">
            <a:avLst/>
          </a:prstGeom>
          <a:noFill/>
        </p:spPr>
        <p:txBody>
          <a:bodyPr wrap="square" rtlCol="0">
            <a:spAutoFit/>
          </a:bodyPr>
          <a:lstStyle/>
          <a:p>
            <a:pPr marL="342900" indent="-342900" algn="just" fontAlgn="auto">
              <a:lnSpc>
                <a:spcPct val="100000"/>
              </a:lnSpc>
              <a:spcBef>
                <a:spcPts val="1200"/>
              </a:spcBef>
              <a:buFont typeface="Wingdings" panose="05000000000000000000" charset="0"/>
              <a:buChar char="n"/>
            </a:pPr>
            <a:r>
              <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rPr>
              <a:t>建立“定额供水、计量收费、梯级计价、节约有奖、超用加价、水权可流转”水权制度，推行农业灌溉水权，扭转农业灌溉“大锅水”局面。</a:t>
            </a:r>
            <a:endPar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a:p>
            <a:pPr marL="342900" indent="-342900" algn="just" fontAlgn="auto">
              <a:lnSpc>
                <a:spcPct val="100000"/>
              </a:lnSpc>
              <a:spcBef>
                <a:spcPts val="1200"/>
              </a:spcBef>
              <a:buFont typeface="Wingdings" panose="05000000000000000000" charset="0"/>
              <a:buChar char="n"/>
            </a:pPr>
            <a:r>
              <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rPr>
              <a:t>实行精准计量、将“按亩收费”转为“按方收费”。</a:t>
            </a:r>
            <a:endPar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a:p>
            <a:pPr marL="342900" indent="-342900" algn="just" fontAlgn="auto">
              <a:lnSpc>
                <a:spcPct val="100000"/>
              </a:lnSpc>
              <a:spcBef>
                <a:spcPts val="1200"/>
              </a:spcBef>
              <a:buFont typeface="Wingdings" panose="05000000000000000000" charset="0"/>
              <a:buChar char="n"/>
            </a:pPr>
            <a:r>
              <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rPr>
              <a:t>根据粮食作物、经济作物等不同种植结构及用水定额，实行“分类计价，超定额累进加价”；对规模用水实行分档水价，预期达到运行维护平衡水平。</a:t>
            </a:r>
            <a:endPar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a:p>
            <a:pPr marL="342900" indent="-342900" algn="just" fontAlgn="auto">
              <a:lnSpc>
                <a:spcPct val="100000"/>
              </a:lnSpc>
              <a:spcBef>
                <a:spcPts val="1200"/>
              </a:spcBef>
              <a:buFont typeface="Wingdings" panose="05000000000000000000" charset="0"/>
              <a:buChar char="n"/>
            </a:pPr>
            <a:r>
              <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rPr>
              <a:t>建立农业节水激励机制。以水交易市场体现商品属性；以水高效利用</a:t>
            </a:r>
            <a:r>
              <a:rPr lang="en-US"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rPr>
              <a:t>“</a:t>
            </a:r>
            <a:r>
              <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rPr>
              <a:t>加价不加费</a:t>
            </a:r>
            <a:r>
              <a:rPr lang="en-US"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rPr>
              <a:t>”</a:t>
            </a:r>
            <a:r>
              <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rPr>
              <a:t>，农民双重收益。</a:t>
            </a:r>
            <a:endParaRPr lang="zh-CN" altLang="zh-CN" b="1" dirty="0">
              <a:latin typeface="仿宋" panose="02010609060101010101" pitchFamily="49" charset="-122"/>
              <a:ea typeface="仿宋" panose="02010609060101010101" pitchFamily="49" charset="-122"/>
              <a:sym typeface="+mn-ea"/>
            </a:endParaRPr>
          </a:p>
        </p:txBody>
      </p:sp>
      <p:sp>
        <p:nvSpPr>
          <p:cNvPr id="5" name="文本框 4"/>
          <p:cNvSpPr txBox="1"/>
          <p:nvPr/>
        </p:nvSpPr>
        <p:spPr>
          <a:xfrm>
            <a:off x="494665" y="972820"/>
            <a:ext cx="7847965" cy="829945"/>
          </a:xfrm>
          <a:prstGeom prst="rect">
            <a:avLst/>
          </a:prstGeom>
          <a:noFill/>
        </p:spPr>
        <p:txBody>
          <a:bodyPr wrap="square" rtlCol="0">
            <a:spAutoFit/>
          </a:bodyPr>
          <a:lstStyle/>
          <a:p>
            <a:pPr indent="457200" algn="just">
              <a:lnSpc>
                <a:spcPct val="100000"/>
              </a:lnSpc>
              <a:spcBef>
                <a:spcPts val="0"/>
              </a:spcBef>
              <a:buClrTx/>
              <a:buSzTx/>
              <a:buFontTx/>
            </a:pPr>
            <a:r>
              <a:rPr lang="zh-CN" altLang="zh-CN" sz="2400" b="1" dirty="0">
                <a:latin typeface="微软雅黑" panose="020B0503020204020204" pitchFamily="34" charset="-122"/>
                <a:ea typeface="微软雅黑" panose="020B0503020204020204" pitchFamily="34" charset="-122"/>
                <a:sym typeface="+mn-ea"/>
              </a:rPr>
              <a:t>（二）“信息网”建立健全农业水价形成机制，实现“大锅水”变“商品水”，加快培育水交易市场。</a:t>
            </a:r>
            <a:endParaRPr lang="zh-CN" altLang="zh-CN" sz="2400" b="1" dirty="0">
              <a:latin typeface="微软雅黑" panose="020B0503020204020204" pitchFamily="34" charset="-122"/>
              <a:ea typeface="微软雅黑" panose="020B0503020204020204" pitchFamily="34" charset="-122"/>
              <a:sym typeface="+mn-ea"/>
            </a:endParaRPr>
          </a:p>
        </p:txBody>
      </p:sp>
      <p:sp>
        <p:nvSpPr>
          <p:cNvPr id="6" name="TextBox 8"/>
          <p:cNvSpPr txBox="1"/>
          <p:nvPr/>
        </p:nvSpPr>
        <p:spPr>
          <a:xfrm>
            <a:off x="539552" y="159023"/>
            <a:ext cx="7802571" cy="521970"/>
          </a:xfrm>
          <a:prstGeom prst="rect">
            <a:avLst/>
          </a:prstGeom>
          <a:no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六、</a:t>
            </a:r>
            <a:r>
              <a:rPr lang="zh-CN" altLang="zh-CN" sz="2800" b="1" dirty="0">
                <a:latin typeface="微软雅黑" panose="020B0503020204020204" pitchFamily="34" charset="-122"/>
                <a:ea typeface="微软雅黑" panose="020B0503020204020204" pitchFamily="34" charset="-122"/>
              </a:rPr>
              <a:t>创新改革机制</a:t>
            </a:r>
            <a:endParaRPr lang="zh-CN" altLang="zh-CN" sz="28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77658" y="31417"/>
            <a:ext cx="792088"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直接连接符 11"/>
          <p:cNvCxnSpPr/>
          <p:nvPr/>
        </p:nvCxnSpPr>
        <p:spPr>
          <a:xfrm>
            <a:off x="683260" y="621665"/>
            <a:ext cx="7200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33" idx="1"/>
          </p:cNvCxnSpPr>
          <p:nvPr/>
        </p:nvCxnSpPr>
        <p:spPr>
          <a:xfrm>
            <a:off x="683260" y="6443345"/>
            <a:ext cx="50914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6660515" y="6452235"/>
            <a:ext cx="1367790" cy="6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p:nvPr/>
        </p:nvSpPr>
        <p:spPr>
          <a:xfrm>
            <a:off x="5774690" y="6289675"/>
            <a:ext cx="894080" cy="306705"/>
          </a:xfrm>
          <a:prstGeom prst="rect">
            <a:avLst/>
          </a:prstGeom>
          <a:ln>
            <a:noFill/>
          </a:ln>
        </p:spPr>
        <p:style>
          <a:lnRef idx="1">
            <a:schemeClr val="accent1"/>
          </a:lnRef>
          <a:fillRef idx="0">
            <a:schemeClr val="accent1"/>
          </a:fillRef>
          <a:effectRef idx="0">
            <a:schemeClr val="accent1"/>
          </a:effectRef>
          <a:fontRef idx="minor">
            <a:schemeClr val="tx1"/>
          </a:fontRef>
        </p:style>
        <p:txBody>
          <a:bodyPr wrap="none" rtlCol="0">
            <a:spAutoFit/>
          </a:bodyPr>
          <a:lstStyle/>
          <a:p>
            <a:r>
              <a:rPr lang="zh-CN" altLang="en-US" sz="1400" dirty="0"/>
              <a:t>大禹节水</a:t>
            </a:r>
            <a:endParaRPr lang="zh-CN" altLang="en-US" sz="1400" dirty="0"/>
          </a:p>
        </p:txBody>
      </p:sp>
      <p:sp>
        <p:nvSpPr>
          <p:cNvPr id="4" name="文本框 3"/>
          <p:cNvSpPr txBox="1"/>
          <p:nvPr/>
        </p:nvSpPr>
        <p:spPr>
          <a:xfrm>
            <a:off x="741680" y="2224405"/>
            <a:ext cx="7544435" cy="1168400"/>
          </a:xfrm>
          <a:prstGeom prst="rect">
            <a:avLst/>
          </a:prstGeom>
          <a:noFill/>
        </p:spPr>
        <p:txBody>
          <a:bodyPr wrap="square" rtlCol="0">
            <a:spAutoFit/>
          </a:bodyPr>
          <a:lstStyle/>
          <a:p>
            <a:pPr marL="342900" indent="-342900" algn="just" fontAlgn="auto">
              <a:lnSpc>
                <a:spcPct val="100000"/>
              </a:lnSpc>
              <a:spcBef>
                <a:spcPts val="1200"/>
              </a:spcBef>
              <a:buFont typeface="Wingdings" panose="05000000000000000000" charset="0"/>
              <a:buChar char="n"/>
            </a:pPr>
            <a:r>
              <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rPr>
              <a:t>建管主体重心下移，引入社会资本，实行物业化管理。</a:t>
            </a:r>
            <a:endPar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a:p>
            <a:pPr marL="342900" indent="-342900" algn="just" fontAlgn="auto">
              <a:lnSpc>
                <a:spcPct val="100000"/>
              </a:lnSpc>
              <a:spcBef>
                <a:spcPts val="1200"/>
              </a:spcBef>
              <a:buFont typeface="Wingdings" panose="05000000000000000000" charset="0"/>
              <a:buChar char="n"/>
            </a:pPr>
            <a:r>
              <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rPr>
              <a:t>附加职能增值，推行保姆式服务。建立“专业化服务公司+农民用水合作组织+专业大户”服务模式，提升其附加职能。</a:t>
            </a:r>
            <a:endPar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sp>
        <p:nvSpPr>
          <p:cNvPr id="5" name="文本框 4"/>
          <p:cNvSpPr txBox="1"/>
          <p:nvPr/>
        </p:nvSpPr>
        <p:spPr>
          <a:xfrm>
            <a:off x="683260" y="1040765"/>
            <a:ext cx="7602855" cy="829945"/>
          </a:xfrm>
          <a:prstGeom prst="rect">
            <a:avLst/>
          </a:prstGeom>
          <a:noFill/>
        </p:spPr>
        <p:txBody>
          <a:bodyPr wrap="square" rtlCol="0">
            <a:spAutoFit/>
          </a:bodyPr>
          <a:lstStyle/>
          <a:p>
            <a:pPr indent="457200" algn="just">
              <a:lnSpc>
                <a:spcPct val="100000"/>
              </a:lnSpc>
              <a:spcBef>
                <a:spcPts val="0"/>
              </a:spcBef>
              <a:buClrTx/>
              <a:buSzTx/>
              <a:buFontTx/>
            </a:pPr>
            <a:r>
              <a:rPr lang="zh-CN" altLang="zh-CN" sz="2400" b="1" dirty="0">
                <a:latin typeface="微软雅黑" panose="020B0503020204020204" pitchFamily="34" charset="-122"/>
                <a:ea typeface="微软雅黑" panose="020B0503020204020204" pitchFamily="34" charset="-122"/>
                <a:cs typeface="微软雅黑" panose="020B0503020204020204" pitchFamily="34" charset="-122"/>
                <a:sym typeface="+mn-ea"/>
              </a:rPr>
              <a:t>（三）“服务网”全面实现节水农业“物业化、保姆式”服务</a:t>
            </a:r>
            <a:endParaRPr lang="zh-CN" altLang="zh-CN" sz="2400" b="1"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6" name="TextBox 8"/>
          <p:cNvSpPr txBox="1"/>
          <p:nvPr/>
        </p:nvSpPr>
        <p:spPr>
          <a:xfrm>
            <a:off x="539552" y="159023"/>
            <a:ext cx="7802571" cy="521970"/>
          </a:xfrm>
          <a:prstGeom prst="rect">
            <a:avLst/>
          </a:prstGeom>
          <a:no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六、</a:t>
            </a:r>
            <a:r>
              <a:rPr lang="zh-CN" altLang="zh-CN" sz="2800" b="1" dirty="0">
                <a:latin typeface="微软雅黑" panose="020B0503020204020204" pitchFamily="34" charset="-122"/>
                <a:ea typeface="微软雅黑" panose="020B0503020204020204" pitchFamily="34" charset="-122"/>
              </a:rPr>
              <a:t>创新改革机制</a:t>
            </a:r>
            <a:endParaRPr lang="zh-CN" altLang="zh-CN" sz="28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77658" y="31417"/>
            <a:ext cx="792088"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直接连接符 11"/>
          <p:cNvCxnSpPr/>
          <p:nvPr/>
        </p:nvCxnSpPr>
        <p:spPr>
          <a:xfrm>
            <a:off x="683260" y="621665"/>
            <a:ext cx="7200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33" idx="1"/>
          </p:cNvCxnSpPr>
          <p:nvPr/>
        </p:nvCxnSpPr>
        <p:spPr>
          <a:xfrm>
            <a:off x="683260" y="6443345"/>
            <a:ext cx="50914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6660515" y="6452235"/>
            <a:ext cx="1367790" cy="6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p:nvPr/>
        </p:nvSpPr>
        <p:spPr>
          <a:xfrm>
            <a:off x="5774690" y="6289675"/>
            <a:ext cx="894080" cy="306705"/>
          </a:xfrm>
          <a:prstGeom prst="rect">
            <a:avLst/>
          </a:prstGeom>
          <a:ln>
            <a:noFill/>
          </a:ln>
        </p:spPr>
        <p:style>
          <a:lnRef idx="1">
            <a:schemeClr val="accent1"/>
          </a:lnRef>
          <a:fillRef idx="0">
            <a:schemeClr val="accent1"/>
          </a:fillRef>
          <a:effectRef idx="0">
            <a:schemeClr val="accent1"/>
          </a:effectRef>
          <a:fontRef idx="minor">
            <a:schemeClr val="tx1"/>
          </a:fontRef>
        </p:style>
        <p:txBody>
          <a:bodyPr wrap="none" rtlCol="0">
            <a:spAutoFit/>
          </a:bodyPr>
          <a:lstStyle/>
          <a:p>
            <a:r>
              <a:rPr lang="zh-CN" altLang="en-US" sz="1400" dirty="0"/>
              <a:t>大禹节水</a:t>
            </a:r>
            <a:endParaRPr lang="zh-CN" altLang="en-US" sz="1400" dirty="0"/>
          </a:p>
        </p:txBody>
      </p:sp>
      <p:sp>
        <p:nvSpPr>
          <p:cNvPr id="4" name="文本框 3"/>
          <p:cNvSpPr txBox="1"/>
          <p:nvPr/>
        </p:nvSpPr>
        <p:spPr>
          <a:xfrm>
            <a:off x="741680" y="2224405"/>
            <a:ext cx="7544435" cy="2861310"/>
          </a:xfrm>
          <a:prstGeom prst="rect">
            <a:avLst/>
          </a:prstGeom>
          <a:noFill/>
        </p:spPr>
        <p:txBody>
          <a:bodyPr wrap="square" rtlCol="0">
            <a:spAutoFit/>
          </a:bodyPr>
          <a:lstStyle/>
          <a:p>
            <a:pPr indent="0" algn="just" fontAlgn="auto">
              <a:lnSpc>
                <a:spcPct val="150000"/>
              </a:lnSpc>
              <a:spcBef>
                <a:spcPts val="1200"/>
              </a:spcBef>
              <a:buFont typeface="Wingdings" panose="05000000000000000000" charset="0"/>
              <a:buNone/>
            </a:pPr>
            <a:r>
              <a:rPr lang="en-US"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rPr>
              <a:t>        </a:t>
            </a:r>
            <a:r>
              <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rPr>
              <a:t>聚焦服务国家战略，在长江流域、黄河流域、海河流域等综合治理区域、脱贫攻坚区域逐步推行实施农业现代化“三网”融合发展模式，精准发力，补齐农业现代化进程中水利基础设施短板，提升农业现代化服务水平，支撑农业产业跨越发展；最大限度发挥“三网”建设置换农业水量在生态保护、脱贫攻坚和精准脱贫中的作用，实现脱贫攻坚与生态文明建设“双赢”。</a:t>
            </a:r>
            <a:endParaRPr lang="zh-CN" altLang="zh-CN" sz="20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sp>
        <p:nvSpPr>
          <p:cNvPr id="5" name="文本框 4"/>
          <p:cNvSpPr txBox="1"/>
          <p:nvPr/>
        </p:nvSpPr>
        <p:spPr>
          <a:xfrm>
            <a:off x="683260" y="1040765"/>
            <a:ext cx="7602855" cy="829945"/>
          </a:xfrm>
          <a:prstGeom prst="rect">
            <a:avLst/>
          </a:prstGeom>
          <a:noFill/>
        </p:spPr>
        <p:txBody>
          <a:bodyPr wrap="square" rtlCol="0">
            <a:spAutoFit/>
          </a:bodyPr>
          <a:lstStyle/>
          <a:p>
            <a:pPr indent="457200" algn="just">
              <a:lnSpc>
                <a:spcPct val="100000"/>
              </a:lnSpc>
              <a:spcBef>
                <a:spcPts val="0"/>
              </a:spcBef>
              <a:buClrTx/>
              <a:buSzTx/>
              <a:buFontTx/>
            </a:pPr>
            <a:r>
              <a:rPr lang="zh-CN" altLang="zh-CN" sz="2400" b="1" dirty="0">
                <a:latin typeface="微软雅黑" panose="020B0503020204020204" pitchFamily="34" charset="-122"/>
                <a:ea typeface="微软雅黑" panose="020B0503020204020204" pitchFamily="34" charset="-122"/>
                <a:cs typeface="微软雅黑" panose="020B0503020204020204" pitchFamily="34" charset="-122"/>
                <a:sym typeface="+mn-ea"/>
              </a:rPr>
              <a:t>（四）发挥“三网”融合综合示范效应，加速脱贫攻坚和生态建设</a:t>
            </a:r>
            <a:endParaRPr lang="zh-CN" altLang="zh-CN" sz="2400" b="1"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6" name="TextBox 8"/>
          <p:cNvSpPr txBox="1"/>
          <p:nvPr/>
        </p:nvSpPr>
        <p:spPr>
          <a:xfrm>
            <a:off x="539552" y="159023"/>
            <a:ext cx="7802571" cy="521970"/>
          </a:xfrm>
          <a:prstGeom prst="rect">
            <a:avLst/>
          </a:prstGeom>
          <a:no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六、</a:t>
            </a:r>
            <a:r>
              <a:rPr lang="zh-CN" altLang="zh-CN" sz="2800" b="1" dirty="0">
                <a:latin typeface="微软雅黑" panose="020B0503020204020204" pitchFamily="34" charset="-122"/>
                <a:ea typeface="微软雅黑" panose="020B0503020204020204" pitchFamily="34" charset="-122"/>
              </a:rPr>
              <a:t>创新改革机制</a:t>
            </a:r>
            <a:endParaRPr lang="zh-CN" altLang="zh-CN" sz="28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969645" y="1381125"/>
            <a:ext cx="7367905" cy="3415030"/>
          </a:xfrm>
          <a:prstGeom prst="rect">
            <a:avLst/>
          </a:prstGeom>
          <a:noFill/>
          <a:ln w="9525">
            <a:noFill/>
          </a:ln>
        </p:spPr>
        <p:txBody>
          <a:bodyPr wrap="square">
            <a:spAutoFit/>
          </a:bodyPr>
          <a:lstStyle/>
          <a:p>
            <a:pPr indent="0" algn="just" fontAlgn="auto">
              <a:lnSpc>
                <a:spcPct val="150000"/>
              </a:lnSpc>
              <a:spcBef>
                <a:spcPts val="0"/>
              </a:spcBef>
            </a:pPr>
            <a:r>
              <a:rPr lang="en-US" altLang="zh-CN" sz="2400" b="0"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400" b="0" dirty="0">
                <a:latin typeface="Times New Roman" panose="02020603050405020304" pitchFamily="18" charset="0"/>
                <a:ea typeface="微软雅黑" panose="020B0503020204020204" pitchFamily="34" charset="-122"/>
                <a:cs typeface="Times New Roman" panose="02020603050405020304" pitchFamily="18" charset="0"/>
              </a:rPr>
              <a:t>农业现代化“三网”融合发展模式是一项复杂的系统工程，完善顶层设计至关重要，需要政府部门作为坚强后盾、广大涉水涉农企事业单位协同发力，更需要能够涌现带头单位“走在前、做表率”，因地制宜先行展开探索实践，不忘兴水初心，牢记惠民使命，以全新气象再出发</a:t>
            </a:r>
            <a:r>
              <a:rPr lang="en-US" altLang="zh-CN" sz="2400" b="0" dirty="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2400" dirty="0">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451859" y="1844824"/>
            <a:ext cx="2492990" cy="1015663"/>
          </a:xfrm>
          <a:prstGeom prst="rect">
            <a:avLst/>
          </a:prstGeom>
          <a:noFill/>
        </p:spPr>
        <p:txBody>
          <a:bodyPr wrap="none" rtlCol="0" anchor="t">
            <a:spAutoFit/>
          </a:bodyPr>
          <a:lstStyle/>
          <a:p>
            <a:r>
              <a:rPr lang="zh-CN" altLang="en-US" sz="60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谢    谢</a:t>
            </a:r>
            <a:endParaRPr lang="zh-CN" altLang="en-US" sz="60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3" name="Picture 3" descr="C:\Users\MDG\Desktop\EC (68).png"/>
          <p:cNvPicPr>
            <a:picLocks noChangeAspect="1" noChangeArrowheads="1"/>
          </p:cNvPicPr>
          <p:nvPr/>
        </p:nvPicPr>
        <p:blipFill>
          <a:blip r:embed="rId1" cstate="email"/>
          <a:srcRect/>
          <a:stretch>
            <a:fillRect/>
          </a:stretch>
        </p:blipFill>
        <p:spPr bwMode="auto">
          <a:xfrm>
            <a:off x="2572067" y="2903220"/>
            <a:ext cx="3999865" cy="39547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SLIDE_BACKGROUND_TYPE" val="topBottom"/>
  <p:tag name="KSO_WM_SLIDE_BK_DARK_LIGHT" val="2"/>
  <p:tag name="KSO_WM_UNIT_TYPE" val="i"/>
  <p:tag name="KSO_WM_UNIT_INDEX"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SLIDE_BACKGROUND_TYPE" val="topBottom"/>
  <p:tag name="KSO_WM_SLIDE_BK_DARK_LIGHT" val="2"/>
  <p:tag name="KSO_WM_UNIT_TYPE" val="i"/>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SLIDE_BACKGROUND_TYPE" val="general"/>
  <p:tag name="KSO_WM_SLIDE_BK_DARK_LIGHT" val="2"/>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3*i*1"/>
  <p:tag name="KSO_WM_UNIT_BK_DARK_LIGHT" val="2"/>
  <p:tag name="KSO_WM_UNIT_LAYERLEVEL" val="1"/>
  <p:tag name="KSO_WM_TAG_VERSION" val="1.0"/>
  <p:tag name="KSO_WM_BEAUTIFY_FLAG" val="#wm#"/>
  <p:tag name="KSO_WM_SLIDE_BACKGROUND_TYPE" val="frame"/>
  <p:tag name="KSO_WM_SLIDE_BK_DARK_LIGHT" val="2"/>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SLIDE_BACKGROUND_TYPE" val="frame"/>
  <p:tag name="KSO_WM_SLIDE_BK_DARK_LIGHT" val="2"/>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UNIT_BK_DARK_LIGHT" val="1"/>
  <p:tag name="KSO_WM_SLIDE_BACKGROUND_TYPE" val="leftRight"/>
  <p:tag name="KSO_WM_SLIDE_BK_DARK_LIGHT" val="2"/>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SLIDE_BACKGROUND_TYPE" val="leftRight"/>
  <p:tag name="KSO_WM_SLIDE_BK_DARK_LIGHT" val="2"/>
  <p:tag name="KSO_WM_UNIT_TYPE" val="i"/>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UNIT_BK_DARK_LIGHT" val="1"/>
  <p:tag name="KSO_WM_SLIDE_BACKGROUND_TYPE" val="topBottom"/>
  <p:tag name="KSO_WM_SLIDE_BK_DARK_LIGHT"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SLIDE_BACKGROUND_TYPE" val="topBottom"/>
  <p:tag name="KSO_WM_SLIDE_BK_DARK_LIGHT" val="2"/>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SLIDE_BACKGROUND_TYPE" val="bottomTop"/>
  <p:tag name="KSO_WM_SLIDE_BK_DARK_LIGHT"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UNIT_BK_DARK_LIGHT" val="1"/>
  <p:tag name="KSO_WM_SLIDE_BACKGROUND_TYPE" val="bottomTop"/>
  <p:tag name="KSO_WM_SLIDE_BK_DARK_LIGHT" val="2"/>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SLIDE_BACKGROUND_TYPE" val="navigation"/>
  <p:tag name="KSO_WM_SLIDE_BK_DARK_LIGHT"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UNIT_BK_DARK_LIGHT" val="1"/>
  <p:tag name="KSO_WM_SLIDE_BACKGROUND_TYPE" val="navigation"/>
  <p:tag name="KSO_WM_SLIDE_BK_DARK_LIGHT"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belt"/>
  <p:tag name="KSO_WM_SLIDE_BK_DARK_LIGHT" val="2"/>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SLIDE_BACKGROUND_TYPE" val="belt"/>
  <p:tag name="KSO_WM_SLIDE_BK_DARK_LIGHT" val="2"/>
  <p:tag name="KSO_WM_UNIT_TYPE" val="i"/>
  <p:tag name="KSO_WM_UNIT_INDEX" val="1"/>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2"/>
  <p:tag name="KSO_WM_UNIT_LAYERLEVEL" val="1"/>
  <p:tag name="KSO_WM_TAG_VERSION" val="1.0"/>
  <p:tag name="KSO_WM_BEAUTIFY_FLAG" val="#wm#"/>
  <p:tag name="KSO_WM_SLIDE_BACKGROUND_TYPE" val="belt"/>
  <p:tag name="KSO_WM_SLIDE_BK_DARK_LIGHT" val="2"/>
  <p:tag name="KSO_WM_UNIT_TYPE" val="i"/>
  <p:tag name="KSO_WM_UNIT_INDEX" val="2"/>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60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601"/>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5.xml><?xml version="1.0" encoding="utf-8"?>
<p:tagLst xmlns:p="http://schemas.openxmlformats.org/presentationml/2006/main">
  <p:tag name="KSO_WM_TEMPLATE_SUBCATEGORY" val="0"/>
  <p:tag name="KSO_WM_TEMPLATE_MASTER_TYPE" val="1"/>
  <p:tag name="KSO_WM_TEMPLATE_COLOR_TYPE" val="1"/>
  <p:tag name="KSO_WM_TEMPLATE_MASTER_THUMB_INDEX" val="18"/>
  <p:tag name="KSO_WM_UNIT_SHOW_EDIT_AREA_INDICATION" val="0"/>
  <p:tag name="KSO_WM_TAG_VERSION" val="1.0"/>
  <p:tag name="KSO_WM_BEAUTIFY_FLAG" val="#wm#"/>
  <p:tag name="KSO_WM_TEMPLATE_CATEGORY" val="custom"/>
  <p:tag name="KSO_WM_TEMPLATE_INDEX" val="20202601"/>
  <p:tag name="KSO_WM_TEMPLATE_THUMBS_INDEX" val="1、4、7、8、9、10、11、13、14、15"/>
</p:tagLst>
</file>

<file path=ppt/tags/tag96.xml><?xml version="1.0" encoding="utf-8"?>
<p:tagLst xmlns:p="http://schemas.openxmlformats.org/presentationml/2006/main">
  <p:tag name="KSO_WM_SLIDE_ID" val="custom20193369_1"/>
  <p:tag name="KSO_WM_TEMPLATE_SUBCATEGORY" val="0"/>
  <p:tag name="KSO_WM_SLIDE_ITEM_CNT" val="0"/>
  <p:tag name="KSO_WM_SLIDE_INDEX" val="1"/>
  <p:tag name="KSO_WM_TAG_VERSION" val="1.0"/>
  <p:tag name="KSO_WM_BEAUTIFY_FLAG" val="#wm#"/>
  <p:tag name="KSO_WM_TEMPLATE_CATEGORY" val="custom"/>
  <p:tag name="KSO_WM_TEMPLATE_INDEX" val="20202601"/>
  <p:tag name="KSO_WM_SLIDE_TYPE" val="title"/>
  <p:tag name="KSO_WM_SLIDE_SUBTYPE" val="pureTxt"/>
  <p:tag name="KSO_WM_TEMPLATE_THUMBS_INDEX" val="1、3、7、8、10、13、15"/>
  <p:tag name="KSO_WM_SLIDE_LAYOUT" val="a_b"/>
  <p:tag name="KSO_WM_SLIDE_LAYOUT_CNT" val="1_3"/>
  <p:tag name="KSO_WM_TEMPLATE_MASTER_TYPE" val="1"/>
  <p:tag name="KSO_WM_TEMPLATE_COLOR_TYPE" val="1"/>
  <p:tag name="KSO_WM_TEMPLATE_MASTER_THUMB_INDEX" val="12"/>
</p:tagLst>
</file>

<file path=ppt/tags/tag97.xml><?xml version="1.0" encoding="utf-8"?>
<p:tagLst xmlns:p="http://schemas.openxmlformats.org/presentationml/2006/main">
  <p:tag name="KSO_WM_SLIDE_ID" val="custom20193369_1"/>
  <p:tag name="KSO_WM_TEMPLATE_SUBCATEGORY" val="0"/>
  <p:tag name="KSO_WM_SLIDE_ITEM_CNT" val="0"/>
  <p:tag name="KSO_WM_SLIDE_INDEX" val="1"/>
  <p:tag name="KSO_WM_TAG_VERSION" val="1.0"/>
  <p:tag name="KSO_WM_BEAUTIFY_FLAG" val="#wm#"/>
  <p:tag name="KSO_WM_TEMPLATE_CATEGORY" val="custom"/>
  <p:tag name="KSO_WM_TEMPLATE_INDEX" val="20202601"/>
  <p:tag name="KSO_WM_SLIDE_TYPE" val="title"/>
  <p:tag name="KSO_WM_SLIDE_SUBTYPE" val="pureTxt"/>
  <p:tag name="KSO_WM_TEMPLATE_THUMBS_INDEX" val="1、3、7、8、10、13、15"/>
  <p:tag name="KSO_WM_SLIDE_LAYOUT" val="a_b"/>
  <p:tag name="KSO_WM_SLIDE_LAYOUT_CNT" val="1_3"/>
  <p:tag name="KSO_WM_TEMPLATE_MASTER_TYPE" val="1"/>
  <p:tag name="KSO_WM_TEMPLATE_COLOR_TYPE" val="1"/>
  <p:tag name="KSO_WM_TEMPLATE_MASTER_THUMB_INDEX" val="12"/>
</p:tagLst>
</file>

<file path=ppt/theme/theme1.xml><?xml version="1.0" encoding="utf-8"?>
<a:theme xmlns:a="http://schemas.openxmlformats.org/drawingml/2006/main" name="1_Office 主题​​">
  <a:themeElements>
    <a:clrScheme name="自定义 25">
      <a:dk1>
        <a:srgbClr val="000000"/>
      </a:dk1>
      <a:lt1>
        <a:srgbClr val="FFFFFF"/>
      </a:lt1>
      <a:dk2>
        <a:srgbClr val="E9F3FA"/>
      </a:dk2>
      <a:lt2>
        <a:srgbClr val="FFFFFF"/>
      </a:lt2>
      <a:accent1>
        <a:srgbClr val="4472C4"/>
      </a:accent1>
      <a:accent2>
        <a:srgbClr val="2A8DD4"/>
      </a:accent2>
      <a:accent3>
        <a:srgbClr val="2FA1CF"/>
      </a:accent3>
      <a:accent4>
        <a:srgbClr val="33B2B2"/>
      </a:accent4>
      <a:accent5>
        <a:srgbClr val="35BD81"/>
      </a:accent5>
      <a:accent6>
        <a:srgbClr val="59C54F"/>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4164</Words>
  <Application>WPS 演示</Application>
  <PresentationFormat>宽屏</PresentationFormat>
  <Paragraphs>223</Paragraphs>
  <Slides>24</Slides>
  <Notes>12</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24</vt:i4>
      </vt:variant>
    </vt:vector>
  </HeadingPairs>
  <TitlesOfParts>
    <vt:vector size="42" baseType="lpstr">
      <vt:lpstr>Arial</vt:lpstr>
      <vt:lpstr>宋体</vt:lpstr>
      <vt:lpstr>Wingdings</vt:lpstr>
      <vt:lpstr>Calibri</vt:lpstr>
      <vt:lpstr>微软雅黑</vt:lpstr>
      <vt:lpstr>汉仪旗黑-85S</vt:lpstr>
      <vt:lpstr>Viner Hand ITC</vt:lpstr>
      <vt:lpstr>方正粗黑宋简体</vt:lpstr>
      <vt:lpstr>Arial Unicode MS</vt:lpstr>
      <vt:lpstr>Century Gothic</vt:lpstr>
      <vt:lpstr>黑体</vt:lpstr>
      <vt:lpstr>Times New Roman</vt:lpstr>
      <vt:lpstr>Helvetica</vt:lpstr>
      <vt:lpstr>Wingdings</vt:lpstr>
      <vt:lpstr>仿宋</vt:lpstr>
      <vt:lpstr>RomanS</vt:lpstr>
      <vt:lpstr>1_Office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hanzhenz</dc:creator>
  <cp:lastModifiedBy>幸福自定义</cp:lastModifiedBy>
  <cp:revision>718</cp:revision>
  <cp:lastPrinted>2019-12-04T06:38:00Z</cp:lastPrinted>
  <dcterms:created xsi:type="dcterms:W3CDTF">2018-10-30T01:48:00Z</dcterms:created>
  <dcterms:modified xsi:type="dcterms:W3CDTF">2019-12-07T15:06:01Z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2052-11.1.0.9209</vt:lpwstr>
  </property>
</Properties>
</file>